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12" r:id="rId5"/>
    <p:sldMasterId id="2147483736" r:id="rId6"/>
  </p:sldMasterIdLst>
  <p:notesMasterIdLst>
    <p:notesMasterId r:id="rId15"/>
  </p:notesMasterIdLst>
  <p:handoutMasterIdLst>
    <p:handoutMasterId r:id="rId16"/>
  </p:handoutMasterIdLst>
  <p:sldIdLst>
    <p:sldId id="483" r:id="rId7"/>
    <p:sldId id="715" r:id="rId8"/>
    <p:sldId id="426" r:id="rId9"/>
    <p:sldId id="490" r:id="rId10"/>
    <p:sldId id="491" r:id="rId11"/>
    <p:sldId id="389" r:id="rId12"/>
    <p:sldId id="714" r:id="rId13"/>
    <p:sldId id="489"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088F2D6-E24C-4C13-A9FC-BE98B7096DB7}">
          <p14:sldIdLst>
            <p14:sldId id="483"/>
            <p14:sldId id="715"/>
            <p14:sldId id="426"/>
            <p14:sldId id="490"/>
            <p14:sldId id="491"/>
            <p14:sldId id="389"/>
            <p14:sldId id="714"/>
          </p14:sldIdLst>
        </p14:section>
        <p14:section name="Раздел без заголовка" id="{6EAE7AC9-C042-427C-8991-3B31EAC43ACA}">
          <p14:sldIdLst>
            <p14:sldId id="489"/>
          </p14:sldIdLst>
        </p14:section>
      </p14:sectionLst>
    </p:ext>
    <p:ext uri="{EFAFB233-063F-42B5-8137-9DF3F51BA10A}">
      <p15:sldGuideLst xmlns:p15="http://schemas.microsoft.com/office/powerpoint/2012/main">
        <p15:guide id="1" orient="horz" pos="1824" userDrawn="1">
          <p15:clr>
            <a:srgbClr val="A4A3A4"/>
          </p15:clr>
        </p15:guide>
        <p15:guide id="2" pos="5670" userDrawn="1">
          <p15:clr>
            <a:srgbClr val="A4A3A4"/>
          </p15:clr>
        </p15:guide>
        <p15:guide id="3" pos="4105" userDrawn="1">
          <p15:clr>
            <a:srgbClr val="A4A3A4"/>
          </p15:clr>
        </p15:guide>
        <p15:guide id="4" pos="44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00B0F0"/>
    <a:srgbClr val="0000FF"/>
    <a:srgbClr val="EC0B43"/>
    <a:srgbClr val="F10B44"/>
    <a:srgbClr val="FFFFFF"/>
    <a:srgbClr val="1643B9"/>
    <a:srgbClr val="0070C0"/>
    <a:srgbClr val="B2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4BDD6-CED6-495F-B532-FAC82A9764BE}" v="435" dt="2022-11-08T06:19:25.856"/>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80" autoAdjust="0"/>
    <p:restoredTop sz="50365" autoAdjust="0"/>
  </p:normalViewPr>
  <p:slideViewPr>
    <p:cSldViewPr snapToGrid="0">
      <p:cViewPr varScale="1">
        <p:scale>
          <a:sx n="93" d="100"/>
          <a:sy n="93" d="100"/>
        </p:scale>
        <p:origin x="72" y="300"/>
      </p:cViewPr>
      <p:guideLst>
        <p:guide orient="horz" pos="1824"/>
        <p:guide pos="5670"/>
        <p:guide pos="4105"/>
        <p:guide pos="4400"/>
      </p:guideLst>
    </p:cSldViewPr>
  </p:slideViewPr>
  <p:outlineViewPr>
    <p:cViewPr>
      <p:scale>
        <a:sx n="33" d="100"/>
        <a:sy n="33" d="100"/>
      </p:scale>
      <p:origin x="0" y="-2418"/>
    </p:cViewPr>
  </p:outlineViewPr>
  <p:notesTextViewPr>
    <p:cViewPr>
      <p:scale>
        <a:sx n="200" d="100"/>
        <a:sy n="200" d="100"/>
      </p:scale>
      <p:origin x="0" y="-164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Поляков Николай Александрович" userId="b391380f-c6ea-42f5-9e35-42d29d8598b9" providerId="ADAL" clId="{0264BDD6-CED6-495F-B532-FAC82A9764BE}"/>
    <pc:docChg chg="undo custSel addSld modSld">
      <pc:chgData name="Поляков Николай Александрович" userId="b391380f-c6ea-42f5-9e35-42d29d8598b9" providerId="ADAL" clId="{0264BDD6-CED6-495F-B532-FAC82A9764BE}" dt="2022-11-08T06:17:27.376" v="929"/>
      <pc:docMkLst>
        <pc:docMk/>
      </pc:docMkLst>
      <pc:sldChg chg="addSp delSp modSp mod">
        <pc:chgData name="Поляков Николай Александрович" userId="b391380f-c6ea-42f5-9e35-42d29d8598b9" providerId="ADAL" clId="{0264BDD6-CED6-495F-B532-FAC82A9764BE}" dt="2022-11-05T07:59:52.840" v="672" actId="207"/>
        <pc:sldMkLst>
          <pc:docMk/>
          <pc:sldMk cId="3703141873" sldId="389"/>
        </pc:sldMkLst>
        <pc:spChg chg="mod">
          <ac:chgData name="Поляков Николай Александрович" userId="b391380f-c6ea-42f5-9e35-42d29d8598b9" providerId="ADAL" clId="{0264BDD6-CED6-495F-B532-FAC82A9764BE}" dt="2022-11-05T07:59:52.840" v="672" actId="207"/>
          <ac:spMkLst>
            <pc:docMk/>
            <pc:sldMk cId="3703141873" sldId="389"/>
            <ac:spMk id="8" creationId="{F5280FD7-045C-4723-9213-AEB2E4B90C85}"/>
          </ac:spMkLst>
        </pc:spChg>
        <pc:spChg chg="mod">
          <ac:chgData name="Поляков Николай Александрович" userId="b391380f-c6ea-42f5-9e35-42d29d8598b9" providerId="ADAL" clId="{0264BDD6-CED6-495F-B532-FAC82A9764BE}" dt="2022-11-04T06:18:38.103" v="205" actId="1035"/>
          <ac:spMkLst>
            <pc:docMk/>
            <pc:sldMk cId="3703141873" sldId="389"/>
            <ac:spMk id="15" creationId="{2E40EA99-8B73-F58B-F9B9-320A04994C52}"/>
          </ac:spMkLst>
        </pc:spChg>
        <pc:spChg chg="mod">
          <ac:chgData name="Поляков Николай Александрович" userId="b391380f-c6ea-42f5-9e35-42d29d8598b9" providerId="ADAL" clId="{0264BDD6-CED6-495F-B532-FAC82A9764BE}" dt="2022-11-04T06:18:38.103" v="205" actId="1035"/>
          <ac:spMkLst>
            <pc:docMk/>
            <pc:sldMk cId="3703141873" sldId="389"/>
            <ac:spMk id="16" creationId="{0C211A63-BDAF-81E8-01E0-0D83095F67E7}"/>
          </ac:spMkLst>
        </pc:spChg>
        <pc:spChg chg="mod">
          <ac:chgData name="Поляков Николай Александрович" userId="b391380f-c6ea-42f5-9e35-42d29d8598b9" providerId="ADAL" clId="{0264BDD6-CED6-495F-B532-FAC82A9764BE}" dt="2022-11-04T06:18:38.103" v="205" actId="1035"/>
          <ac:spMkLst>
            <pc:docMk/>
            <pc:sldMk cId="3703141873" sldId="389"/>
            <ac:spMk id="17" creationId="{12C757B2-1241-97FB-4C8B-7E2D934636F2}"/>
          </ac:spMkLst>
        </pc:spChg>
        <pc:spChg chg="mod">
          <ac:chgData name="Поляков Николай Александрович" userId="b391380f-c6ea-42f5-9e35-42d29d8598b9" providerId="ADAL" clId="{0264BDD6-CED6-495F-B532-FAC82A9764BE}" dt="2022-11-04T06:18:38.103" v="205" actId="1035"/>
          <ac:spMkLst>
            <pc:docMk/>
            <pc:sldMk cId="3703141873" sldId="389"/>
            <ac:spMk id="18" creationId="{B2619A57-32D1-5921-B993-78F22A04DFE2}"/>
          </ac:spMkLst>
        </pc:spChg>
        <pc:spChg chg="mod">
          <ac:chgData name="Поляков Николай Александрович" userId="b391380f-c6ea-42f5-9e35-42d29d8598b9" providerId="ADAL" clId="{0264BDD6-CED6-495F-B532-FAC82A9764BE}" dt="2022-11-04T06:18:38.103" v="205" actId="1035"/>
          <ac:spMkLst>
            <pc:docMk/>
            <pc:sldMk cId="3703141873" sldId="389"/>
            <ac:spMk id="19" creationId="{03250CE8-A9A4-2F4B-4C7E-42EC26C436C9}"/>
          </ac:spMkLst>
        </pc:spChg>
        <pc:spChg chg="mod">
          <ac:chgData name="Поляков Николай Александрович" userId="b391380f-c6ea-42f5-9e35-42d29d8598b9" providerId="ADAL" clId="{0264BDD6-CED6-495F-B532-FAC82A9764BE}" dt="2022-11-04T06:18:38.103" v="205" actId="1035"/>
          <ac:spMkLst>
            <pc:docMk/>
            <pc:sldMk cId="3703141873" sldId="389"/>
            <ac:spMk id="20" creationId="{EBF97CCE-6A7F-A172-4B86-EAF6844720A1}"/>
          </ac:spMkLst>
        </pc:spChg>
        <pc:spChg chg="del mod">
          <ac:chgData name="Поляков Николай Александрович" userId="b391380f-c6ea-42f5-9e35-42d29d8598b9" providerId="ADAL" clId="{0264BDD6-CED6-495F-B532-FAC82A9764BE}" dt="2022-11-04T06:09:20.059" v="58" actId="478"/>
          <ac:spMkLst>
            <pc:docMk/>
            <pc:sldMk cId="3703141873" sldId="389"/>
            <ac:spMk id="23" creationId="{10CF73AD-FA9A-1F62-020D-C38667CD0949}"/>
          </ac:spMkLst>
        </pc:spChg>
        <pc:spChg chg="del">
          <ac:chgData name="Поляков Николай Александрович" userId="b391380f-c6ea-42f5-9e35-42d29d8598b9" providerId="ADAL" clId="{0264BDD6-CED6-495F-B532-FAC82A9764BE}" dt="2022-11-04T06:20:03.879" v="235" actId="478"/>
          <ac:spMkLst>
            <pc:docMk/>
            <pc:sldMk cId="3703141873" sldId="389"/>
            <ac:spMk id="24" creationId="{1A250848-96A8-FF02-431C-29D4B75D8217}"/>
          </ac:spMkLst>
        </pc:spChg>
        <pc:spChg chg="del mod">
          <ac:chgData name="Поляков Николай Александрович" userId="b391380f-c6ea-42f5-9e35-42d29d8598b9" providerId="ADAL" clId="{0264BDD6-CED6-495F-B532-FAC82A9764BE}" dt="2022-11-04T08:17:26.055" v="348" actId="478"/>
          <ac:spMkLst>
            <pc:docMk/>
            <pc:sldMk cId="3703141873" sldId="389"/>
            <ac:spMk id="28" creationId="{4C467D27-8D1A-E37D-5A7A-53E729B80A8E}"/>
          </ac:spMkLst>
        </pc:spChg>
        <pc:spChg chg="mod topLvl">
          <ac:chgData name="Поляков Николай Александрович" userId="b391380f-c6ea-42f5-9e35-42d29d8598b9" providerId="ADAL" clId="{0264BDD6-CED6-495F-B532-FAC82A9764BE}" dt="2022-11-04T06:18:38.103" v="205" actId="1035"/>
          <ac:spMkLst>
            <pc:docMk/>
            <pc:sldMk cId="3703141873" sldId="389"/>
            <ac:spMk id="32" creationId="{2383533C-12C7-DFCA-5118-6565226D60D5}"/>
          </ac:spMkLst>
        </pc:spChg>
        <pc:spChg chg="add mod">
          <ac:chgData name="Поляков Николай Александрович" userId="b391380f-c6ea-42f5-9e35-42d29d8598b9" providerId="ADAL" clId="{0264BDD6-CED6-495F-B532-FAC82A9764BE}" dt="2022-11-04T06:18:38.103" v="205" actId="1035"/>
          <ac:spMkLst>
            <pc:docMk/>
            <pc:sldMk cId="3703141873" sldId="389"/>
            <ac:spMk id="39" creationId="{FC8FA4ED-31C4-4DB1-3EAD-A2FE1DB6492F}"/>
          </ac:spMkLst>
        </pc:spChg>
        <pc:spChg chg="add mod">
          <ac:chgData name="Поляков Николай Александрович" userId="b391380f-c6ea-42f5-9e35-42d29d8598b9" providerId="ADAL" clId="{0264BDD6-CED6-495F-B532-FAC82A9764BE}" dt="2022-11-04T06:18:38.103" v="205" actId="1035"/>
          <ac:spMkLst>
            <pc:docMk/>
            <pc:sldMk cId="3703141873" sldId="389"/>
            <ac:spMk id="45" creationId="{DD7B1F7D-7654-6134-8245-531A294D58D4}"/>
          </ac:spMkLst>
        </pc:spChg>
        <pc:spChg chg="add del mod">
          <ac:chgData name="Поляков Николай Александрович" userId="b391380f-c6ea-42f5-9e35-42d29d8598b9" providerId="ADAL" clId="{0264BDD6-CED6-495F-B532-FAC82A9764BE}" dt="2022-11-04T06:14:55.278" v="126" actId="21"/>
          <ac:spMkLst>
            <pc:docMk/>
            <pc:sldMk cId="3703141873" sldId="389"/>
            <ac:spMk id="49" creationId="{3ED77A2A-0B87-4827-4050-92B88E19D5E0}"/>
          </ac:spMkLst>
        </pc:spChg>
        <pc:spChg chg="add del mod">
          <ac:chgData name="Поляков Николай Александрович" userId="b391380f-c6ea-42f5-9e35-42d29d8598b9" providerId="ADAL" clId="{0264BDD6-CED6-495F-B532-FAC82A9764BE}" dt="2022-11-04T06:14:59.929" v="129"/>
          <ac:spMkLst>
            <pc:docMk/>
            <pc:sldMk cId="3703141873" sldId="389"/>
            <ac:spMk id="50" creationId="{26EF4340-1271-26DA-738A-64C78EEB6EF0}"/>
          </ac:spMkLst>
        </pc:spChg>
        <pc:spChg chg="add del mod">
          <ac:chgData name="Поляков Николай Александрович" userId="b391380f-c6ea-42f5-9e35-42d29d8598b9" providerId="ADAL" clId="{0264BDD6-CED6-495F-B532-FAC82A9764BE}" dt="2022-11-04T06:15:02.744" v="131"/>
          <ac:spMkLst>
            <pc:docMk/>
            <pc:sldMk cId="3703141873" sldId="389"/>
            <ac:spMk id="51" creationId="{5C585DDD-46CB-D68C-70A6-52E4144E6AAD}"/>
          </ac:spMkLst>
        </pc:spChg>
        <pc:spChg chg="add del mod">
          <ac:chgData name="Поляков Николай Александрович" userId="b391380f-c6ea-42f5-9e35-42d29d8598b9" providerId="ADAL" clId="{0264BDD6-CED6-495F-B532-FAC82A9764BE}" dt="2022-11-04T06:15:06.234" v="133"/>
          <ac:spMkLst>
            <pc:docMk/>
            <pc:sldMk cId="3703141873" sldId="389"/>
            <ac:spMk id="52" creationId="{4B0D1C08-294F-4775-718C-9A9646975A8F}"/>
          </ac:spMkLst>
        </pc:spChg>
        <pc:spChg chg="add del mod">
          <ac:chgData name="Поляков Николай Александрович" userId="b391380f-c6ea-42f5-9e35-42d29d8598b9" providerId="ADAL" clId="{0264BDD6-CED6-495F-B532-FAC82A9764BE}" dt="2022-11-04T06:19:12.980" v="217"/>
          <ac:spMkLst>
            <pc:docMk/>
            <pc:sldMk cId="3703141873" sldId="389"/>
            <ac:spMk id="53" creationId="{48B9C71A-381A-C6D8-B4D5-D801BBA5A2F6}"/>
          </ac:spMkLst>
        </pc:spChg>
        <pc:spChg chg="add mod">
          <ac:chgData name="Поляков Николай Александрович" userId="b391380f-c6ea-42f5-9e35-42d29d8598b9" providerId="ADAL" clId="{0264BDD6-CED6-495F-B532-FAC82A9764BE}" dt="2022-11-05T07:56:08.286" v="528" actId="1076"/>
          <ac:spMkLst>
            <pc:docMk/>
            <pc:sldMk cId="3703141873" sldId="389"/>
            <ac:spMk id="55" creationId="{662078F7-710A-0F14-FCEA-767DE365AF68}"/>
          </ac:spMkLst>
        </pc:spChg>
        <pc:spChg chg="add mod">
          <ac:chgData name="Поляков Николай Александрович" userId="b391380f-c6ea-42f5-9e35-42d29d8598b9" providerId="ADAL" clId="{0264BDD6-CED6-495F-B532-FAC82A9764BE}" dt="2022-11-05T07:56:01.054" v="526" actId="1076"/>
          <ac:spMkLst>
            <pc:docMk/>
            <pc:sldMk cId="3703141873" sldId="389"/>
            <ac:spMk id="57" creationId="{CD3880A2-A4E0-CA75-82D8-3948E37320EB}"/>
          </ac:spMkLst>
        </pc:spChg>
        <pc:spChg chg="add mod">
          <ac:chgData name="Поляков Николай Александрович" userId="b391380f-c6ea-42f5-9e35-42d29d8598b9" providerId="ADAL" clId="{0264BDD6-CED6-495F-B532-FAC82A9764BE}" dt="2022-11-05T07:56:04.493" v="527" actId="1076"/>
          <ac:spMkLst>
            <pc:docMk/>
            <pc:sldMk cId="3703141873" sldId="389"/>
            <ac:spMk id="59" creationId="{F088A538-18BA-44E6-F5F4-6A63A1537022}"/>
          </ac:spMkLst>
        </pc:spChg>
        <pc:spChg chg="add del mod">
          <ac:chgData name="Поляков Николай Александрович" userId="b391380f-c6ea-42f5-9e35-42d29d8598b9" providerId="ADAL" clId="{0264BDD6-CED6-495F-B532-FAC82A9764BE}" dt="2022-11-05T07:56:20.626" v="532" actId="478"/>
          <ac:spMkLst>
            <pc:docMk/>
            <pc:sldMk cId="3703141873" sldId="389"/>
            <ac:spMk id="60" creationId="{3A15FB22-0BBB-D137-3817-5DCBE7BA91D9}"/>
          </ac:spMkLst>
        </pc:spChg>
        <pc:spChg chg="add del mod">
          <ac:chgData name="Поляков Николай Александрович" userId="b391380f-c6ea-42f5-9e35-42d29d8598b9" providerId="ADAL" clId="{0264BDD6-CED6-495F-B532-FAC82A9764BE}" dt="2022-11-05T07:56:24.882" v="534" actId="478"/>
          <ac:spMkLst>
            <pc:docMk/>
            <pc:sldMk cId="3703141873" sldId="389"/>
            <ac:spMk id="61" creationId="{F12E911F-0C36-4AFA-8A81-457689DE94C7}"/>
          </ac:spMkLst>
        </pc:spChg>
        <pc:spChg chg="add del mod">
          <ac:chgData name="Поляков Николай Александрович" userId="b391380f-c6ea-42f5-9e35-42d29d8598b9" providerId="ADAL" clId="{0264BDD6-CED6-495F-B532-FAC82A9764BE}" dt="2022-11-05T07:56:23.123" v="533" actId="478"/>
          <ac:spMkLst>
            <pc:docMk/>
            <pc:sldMk cId="3703141873" sldId="389"/>
            <ac:spMk id="62" creationId="{E838F23A-C7F4-3FB4-943A-CCAE3BF5B074}"/>
          </ac:spMkLst>
        </pc:spChg>
        <pc:spChg chg="add del mod">
          <ac:chgData name="Поляков Николай Александрович" userId="b391380f-c6ea-42f5-9e35-42d29d8598b9" providerId="ADAL" clId="{0264BDD6-CED6-495F-B532-FAC82A9764BE}" dt="2022-11-05T07:56:25.626" v="535" actId="478"/>
          <ac:spMkLst>
            <pc:docMk/>
            <pc:sldMk cId="3703141873" sldId="389"/>
            <ac:spMk id="63" creationId="{B8AF3CD1-E2F8-5D2F-0BF0-4B86D3AA50A7}"/>
          </ac:spMkLst>
        </pc:spChg>
        <pc:grpChg chg="mod topLvl">
          <ac:chgData name="Поляков Николай Александрович" userId="b391380f-c6ea-42f5-9e35-42d29d8598b9" providerId="ADAL" clId="{0264BDD6-CED6-495F-B532-FAC82A9764BE}" dt="2022-11-04T06:18:38.103" v="205" actId="1035"/>
          <ac:grpSpMkLst>
            <pc:docMk/>
            <pc:sldMk cId="3703141873" sldId="389"/>
            <ac:grpSpMk id="12" creationId="{27678C43-C75D-8504-22D3-D74E016851BB}"/>
          </ac:grpSpMkLst>
        </pc:grpChg>
        <pc:grpChg chg="del mod">
          <ac:chgData name="Поляков Николай Александрович" userId="b391380f-c6ea-42f5-9e35-42d29d8598b9" providerId="ADAL" clId="{0264BDD6-CED6-495F-B532-FAC82A9764BE}" dt="2022-11-04T06:07:24.373" v="32" actId="165"/>
          <ac:grpSpMkLst>
            <pc:docMk/>
            <pc:sldMk cId="3703141873" sldId="389"/>
            <ac:grpSpMk id="33" creationId="{B737EF9C-53D6-49F1-DE42-8B22E2063BFF}"/>
          </ac:grpSpMkLst>
        </pc:grpChg>
        <pc:grpChg chg="add del mod">
          <ac:chgData name="Поляков Николай Александрович" userId="b391380f-c6ea-42f5-9e35-42d29d8598b9" providerId="ADAL" clId="{0264BDD6-CED6-495F-B532-FAC82A9764BE}" dt="2022-11-04T06:11:23.184" v="85" actId="165"/>
          <ac:grpSpMkLst>
            <pc:docMk/>
            <pc:sldMk cId="3703141873" sldId="389"/>
            <ac:grpSpMk id="46" creationId="{38B8A944-3033-FC6B-E654-A84FF550F46F}"/>
          </ac:grpSpMkLst>
        </pc:grpChg>
        <pc:grpChg chg="add mod">
          <ac:chgData name="Поляков Николай Александрович" userId="b391380f-c6ea-42f5-9e35-42d29d8598b9" providerId="ADAL" clId="{0264BDD6-CED6-495F-B532-FAC82A9764BE}" dt="2022-11-04T06:18:38.103" v="205" actId="1035"/>
          <ac:grpSpMkLst>
            <pc:docMk/>
            <pc:sldMk cId="3703141873" sldId="389"/>
            <ac:grpSpMk id="47" creationId="{4D4FD1F6-2B64-DB9F-97CA-DF46A4EF3E50}"/>
          </ac:grpSpMkLst>
        </pc:grpChg>
        <pc:picChg chg="mod">
          <ac:chgData name="Поляков Николай Александрович" userId="b391380f-c6ea-42f5-9e35-42d29d8598b9" providerId="ADAL" clId="{0264BDD6-CED6-495F-B532-FAC82A9764BE}" dt="2022-11-04T06:18:38.103" v="205" actId="1035"/>
          <ac:picMkLst>
            <pc:docMk/>
            <pc:sldMk cId="3703141873" sldId="389"/>
            <ac:picMk id="14" creationId="{45D1CC3F-F99D-086C-7050-4468518EF0FB}"/>
          </ac:picMkLst>
        </pc:picChg>
        <pc:cxnChg chg="mod topLvl">
          <ac:chgData name="Поляков Николай Александрович" userId="b391380f-c6ea-42f5-9e35-42d29d8598b9" providerId="ADAL" clId="{0264BDD6-CED6-495F-B532-FAC82A9764BE}" dt="2022-11-04T06:18:38.103" v="205" actId="1035"/>
          <ac:cxnSpMkLst>
            <pc:docMk/>
            <pc:sldMk cId="3703141873" sldId="389"/>
            <ac:cxnSpMk id="30" creationId="{30DDE34A-3998-C9BF-A615-4388A85ABF9E}"/>
          </ac:cxnSpMkLst>
        </pc:cxnChg>
        <pc:cxnChg chg="add mod topLvl">
          <ac:chgData name="Поляков Николай Александрович" userId="b391380f-c6ea-42f5-9e35-42d29d8598b9" providerId="ADAL" clId="{0264BDD6-CED6-495F-B532-FAC82A9764BE}" dt="2022-11-04T06:18:38.103" v="205" actId="1035"/>
          <ac:cxnSpMkLst>
            <pc:docMk/>
            <pc:sldMk cId="3703141873" sldId="389"/>
            <ac:cxnSpMk id="34" creationId="{C372DDAB-B3CE-4D59-C670-43D074A47247}"/>
          </ac:cxnSpMkLst>
        </pc:cxnChg>
        <pc:cxnChg chg="add mod">
          <ac:chgData name="Поляков Николай Александрович" userId="b391380f-c6ea-42f5-9e35-42d29d8598b9" providerId="ADAL" clId="{0264BDD6-CED6-495F-B532-FAC82A9764BE}" dt="2022-11-04T06:18:38.103" v="205" actId="1035"/>
          <ac:cxnSpMkLst>
            <pc:docMk/>
            <pc:sldMk cId="3703141873" sldId="389"/>
            <ac:cxnSpMk id="36" creationId="{C43EF224-1045-6EF0-B67B-FF9A314DCE8C}"/>
          </ac:cxnSpMkLst>
        </pc:cxnChg>
        <pc:cxnChg chg="add mod">
          <ac:chgData name="Поляков Николай Александрович" userId="b391380f-c6ea-42f5-9e35-42d29d8598b9" providerId="ADAL" clId="{0264BDD6-CED6-495F-B532-FAC82A9764BE}" dt="2022-11-04T06:18:38.103" v="205" actId="1035"/>
          <ac:cxnSpMkLst>
            <pc:docMk/>
            <pc:sldMk cId="3703141873" sldId="389"/>
            <ac:cxnSpMk id="40" creationId="{DBE8D3C4-1156-E6E3-50F9-BE9F2B4A9EF1}"/>
          </ac:cxnSpMkLst>
        </pc:cxnChg>
      </pc:sldChg>
      <pc:sldChg chg="addSp delSp modSp mod modNotesTx">
        <pc:chgData name="Поляков Николай Александрович" userId="b391380f-c6ea-42f5-9e35-42d29d8598b9" providerId="ADAL" clId="{0264BDD6-CED6-495F-B532-FAC82A9764BE}" dt="2022-11-05T08:20:32.453" v="928" actId="20577"/>
        <pc:sldMkLst>
          <pc:docMk/>
          <pc:sldMk cId="1746061222" sldId="490"/>
        </pc:sldMkLst>
        <pc:spChg chg="mod">
          <ac:chgData name="Поляков Николай Александрович" userId="b391380f-c6ea-42f5-9e35-42d29d8598b9" providerId="ADAL" clId="{0264BDD6-CED6-495F-B532-FAC82A9764BE}" dt="2022-11-04T06:05:42.948" v="5" actId="20577"/>
          <ac:spMkLst>
            <pc:docMk/>
            <pc:sldMk cId="1746061222" sldId="490"/>
            <ac:spMk id="13" creationId="{2D0386CB-EE04-5E57-5257-A05507EBDEF5}"/>
          </ac:spMkLst>
        </pc:spChg>
        <pc:spChg chg="mod">
          <ac:chgData name="Поляков Николай Александрович" userId="b391380f-c6ea-42f5-9e35-42d29d8598b9" providerId="ADAL" clId="{0264BDD6-CED6-495F-B532-FAC82A9764BE}" dt="2022-11-05T07:52:27.732" v="472" actId="14100"/>
          <ac:spMkLst>
            <pc:docMk/>
            <pc:sldMk cId="1746061222" sldId="490"/>
            <ac:spMk id="22" creationId="{79B9EC0E-BF38-5AA0-9002-4F62258BF0D3}"/>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31" creationId="{D4BF2C6B-82AC-9A09-D8F2-B9C452944988}"/>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37" creationId="{B1329724-23A6-E8BF-7FA6-BAD1D6F44CF3}"/>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39" creationId="{1A8D82D4-72F1-3880-2464-0D679D9B9C55}"/>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40" creationId="{0F13D93C-F7E1-263F-1D28-4D9B9A753D8A}"/>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41" creationId="{64ED3BB2-819D-AECA-4F31-33153788E71B}"/>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42" creationId="{BBDB3734-2C11-1DE3-EF66-813D1FC84BD0}"/>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43" creationId="{BDE54D48-DAF7-7D9A-F879-8DBB22E62827}"/>
          </ac:spMkLst>
        </pc:spChg>
        <pc:spChg chg="mod">
          <ac:chgData name="Поляков Николай Александрович" userId="b391380f-c6ea-42f5-9e35-42d29d8598b9" providerId="ADAL" clId="{0264BDD6-CED6-495F-B532-FAC82A9764BE}" dt="2022-11-05T07:51:58.264" v="462" actId="1037"/>
          <ac:spMkLst>
            <pc:docMk/>
            <pc:sldMk cId="1746061222" sldId="490"/>
            <ac:spMk id="44" creationId="{29320F2F-758B-BFED-DB8F-46BBAF541A96}"/>
          </ac:spMkLst>
        </pc:spChg>
        <pc:grpChg chg="del">
          <ac:chgData name="Поляков Николай Александрович" userId="b391380f-c6ea-42f5-9e35-42d29d8598b9" providerId="ADAL" clId="{0264BDD6-CED6-495F-B532-FAC82A9764BE}" dt="2022-11-05T07:51:44.071" v="446" actId="478"/>
          <ac:grpSpMkLst>
            <pc:docMk/>
            <pc:sldMk cId="1746061222" sldId="490"/>
            <ac:grpSpMk id="16" creationId="{004F03EA-D268-86E3-E421-44A74B4FB890}"/>
          </ac:grpSpMkLst>
        </pc:grpChg>
        <pc:grpChg chg="add mod">
          <ac:chgData name="Поляков Николай Александрович" userId="b391380f-c6ea-42f5-9e35-42d29d8598b9" providerId="ADAL" clId="{0264BDD6-CED6-495F-B532-FAC82A9764BE}" dt="2022-11-05T07:51:58.264" v="462" actId="1037"/>
          <ac:grpSpMkLst>
            <pc:docMk/>
            <pc:sldMk cId="1746061222" sldId="490"/>
            <ac:grpSpMk id="19" creationId="{7E18E5BA-0E5C-029A-4F06-6932F2F8D340}"/>
          </ac:grpSpMkLst>
        </pc:grpChg>
        <pc:grpChg chg="mod">
          <ac:chgData name="Поляков Николай Александрович" userId="b391380f-c6ea-42f5-9e35-42d29d8598b9" providerId="ADAL" clId="{0264BDD6-CED6-495F-B532-FAC82A9764BE}" dt="2022-11-05T07:51:58.264" v="462" actId="1037"/>
          <ac:grpSpMkLst>
            <pc:docMk/>
            <pc:sldMk cId="1746061222" sldId="490"/>
            <ac:grpSpMk id="20" creationId="{70E06D39-3D61-3773-B7CE-D996ECF916A8}"/>
          </ac:grpSpMkLst>
        </pc:grpChg>
        <pc:picChg chg="mod">
          <ac:chgData name="Поляков Николай Александрович" userId="b391380f-c6ea-42f5-9e35-42d29d8598b9" providerId="ADAL" clId="{0264BDD6-CED6-495F-B532-FAC82A9764BE}" dt="2022-11-05T07:51:58.264" v="462" actId="1037"/>
          <ac:picMkLst>
            <pc:docMk/>
            <pc:sldMk cId="1746061222" sldId="490"/>
            <ac:picMk id="38" creationId="{D62AEFE2-D85E-C060-7619-684BF454C7D2}"/>
          </ac:picMkLst>
        </pc:picChg>
        <pc:cxnChg chg="mod">
          <ac:chgData name="Поляков Николай Александрович" userId="b391380f-c6ea-42f5-9e35-42d29d8598b9" providerId="ADAL" clId="{0264BDD6-CED6-495F-B532-FAC82A9764BE}" dt="2022-11-05T07:51:58.264" v="462" actId="1037"/>
          <ac:cxnSpMkLst>
            <pc:docMk/>
            <pc:sldMk cId="1746061222" sldId="490"/>
            <ac:cxnSpMk id="21" creationId="{D5943D61-F56D-A729-C28B-82CE76940182}"/>
          </ac:cxnSpMkLst>
        </pc:cxnChg>
        <pc:cxnChg chg="mod">
          <ac:chgData name="Поляков Николай Александрович" userId="b391380f-c6ea-42f5-9e35-42d29d8598b9" providerId="ADAL" clId="{0264BDD6-CED6-495F-B532-FAC82A9764BE}" dt="2022-11-05T07:51:58.264" v="462" actId="1037"/>
          <ac:cxnSpMkLst>
            <pc:docMk/>
            <pc:sldMk cId="1746061222" sldId="490"/>
            <ac:cxnSpMk id="23" creationId="{A5D20EFF-8F3C-AC6A-7F89-C8C07121A164}"/>
          </ac:cxnSpMkLst>
        </pc:cxnChg>
        <pc:cxnChg chg="mod">
          <ac:chgData name="Поляков Николай Александрович" userId="b391380f-c6ea-42f5-9e35-42d29d8598b9" providerId="ADAL" clId="{0264BDD6-CED6-495F-B532-FAC82A9764BE}" dt="2022-11-05T07:51:58.264" v="462" actId="1037"/>
          <ac:cxnSpMkLst>
            <pc:docMk/>
            <pc:sldMk cId="1746061222" sldId="490"/>
            <ac:cxnSpMk id="24" creationId="{A7F3B0E6-4A3F-C266-B6D4-1F874C5DACB6}"/>
          </ac:cxnSpMkLst>
        </pc:cxnChg>
        <pc:cxnChg chg="mod">
          <ac:chgData name="Поляков Николай Александрович" userId="b391380f-c6ea-42f5-9e35-42d29d8598b9" providerId="ADAL" clId="{0264BDD6-CED6-495F-B532-FAC82A9764BE}" dt="2022-11-05T07:51:58.264" v="462" actId="1037"/>
          <ac:cxnSpMkLst>
            <pc:docMk/>
            <pc:sldMk cId="1746061222" sldId="490"/>
            <ac:cxnSpMk id="33" creationId="{DE71975F-8434-CCFF-DD20-7C98A910006F}"/>
          </ac:cxnSpMkLst>
        </pc:cxnChg>
      </pc:sldChg>
      <pc:sldChg chg="addSp delSp modSp mod">
        <pc:chgData name="Поляков Николай Александрович" userId="b391380f-c6ea-42f5-9e35-42d29d8598b9" providerId="ADAL" clId="{0264BDD6-CED6-495F-B532-FAC82A9764BE}" dt="2022-11-05T07:52:52.727" v="485" actId="14100"/>
        <pc:sldMkLst>
          <pc:docMk/>
          <pc:sldMk cId="3744331115" sldId="491"/>
        </pc:sldMkLst>
        <pc:spChg chg="mod">
          <ac:chgData name="Поляков Николай Александрович" userId="b391380f-c6ea-42f5-9e35-42d29d8598b9" providerId="ADAL" clId="{0264BDD6-CED6-495F-B532-FAC82A9764BE}" dt="2022-11-05T07:51:32.512" v="445" actId="58"/>
          <ac:spMkLst>
            <pc:docMk/>
            <pc:sldMk cId="3744331115" sldId="491"/>
            <ac:spMk id="2" creationId="{CDCC1D57-D729-C059-6B74-5ED723B0B56E}"/>
          </ac:spMkLst>
        </pc:spChg>
        <pc:spChg chg="del">
          <ac:chgData name="Поляков Николай Александрович" userId="b391380f-c6ea-42f5-9e35-42d29d8598b9" providerId="ADAL" clId="{0264BDD6-CED6-495F-B532-FAC82A9764BE}" dt="2022-11-05T07:51:18.593" v="443" actId="478"/>
          <ac:spMkLst>
            <pc:docMk/>
            <pc:sldMk cId="3744331115" sldId="491"/>
            <ac:spMk id="14" creationId="{2F2E4399-8D80-6B5B-579D-3BBFC16FEC43}"/>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28" creationId="{AC945643-B92D-FD79-ADC3-7F9245F7DDEF}"/>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1" creationId="{93C9283D-ADC8-8FBE-6DD3-261E89D35DB9}"/>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3" creationId="{AD554B08-73F8-11BF-38CC-834A9CD1E7D2}"/>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5" creationId="{CF68E13D-EA1D-59CA-0986-3644C8EFBB4D}"/>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6" creationId="{041D8201-A590-52C3-B8EB-C621DAE1F4CC}"/>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7" creationId="{B5F1FC0E-83BE-CC51-B38B-3F1002ADB07C}"/>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8" creationId="{E0DF216E-4756-FC2C-40EC-420913E92C29}"/>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39" creationId="{EECCBB55-8A0C-08C8-D25C-5760F71805D7}"/>
          </ac:spMkLst>
        </pc:spChg>
        <pc:spChg chg="mod">
          <ac:chgData name="Поляков Николай Александрович" userId="b391380f-c6ea-42f5-9e35-42d29d8598b9" providerId="ADAL" clId="{0264BDD6-CED6-495F-B532-FAC82A9764BE}" dt="2022-11-05T07:51:22.065" v="444" actId="1076"/>
          <ac:spMkLst>
            <pc:docMk/>
            <pc:sldMk cId="3744331115" sldId="491"/>
            <ac:spMk id="40" creationId="{CCEE6572-5869-36E4-573B-D4983C5C224D}"/>
          </ac:spMkLst>
        </pc:spChg>
        <pc:spChg chg="mod">
          <ac:chgData name="Поляков Николай Александрович" userId="b391380f-c6ea-42f5-9e35-42d29d8598b9" providerId="ADAL" clId="{0264BDD6-CED6-495F-B532-FAC82A9764BE}" dt="2022-11-05T07:52:52.727" v="485" actId="14100"/>
          <ac:spMkLst>
            <pc:docMk/>
            <pc:sldMk cId="3744331115" sldId="491"/>
            <ac:spMk id="44" creationId="{744E0985-B8A4-4115-D498-C15F4201F1A6}"/>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47" creationId="{E109B088-1A7D-852E-895E-6215B8EC50F2}"/>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49" creationId="{49F44933-7BC7-3E24-B06F-B7BCC4A94FDC}"/>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51" creationId="{6A8CC7AC-7947-10F7-E8FE-CF41F27BC6D5}"/>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52" creationId="{1B33575A-1395-EE84-2AAE-5042419D77E6}"/>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53" creationId="{B93E4ACA-4FF2-F706-7C06-8E56699D8336}"/>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54" creationId="{C42DFDB1-6991-2773-EA25-4FFCEDA183D8}"/>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55" creationId="{1F301E23-7B9C-24B2-ACEA-D8247B281FE4}"/>
          </ac:spMkLst>
        </pc:spChg>
        <pc:spChg chg="mod">
          <ac:chgData name="Поляков Николай Александрович" userId="b391380f-c6ea-42f5-9e35-42d29d8598b9" providerId="ADAL" clId="{0264BDD6-CED6-495F-B532-FAC82A9764BE}" dt="2022-11-05T07:52:44.436" v="478" actId="20577"/>
          <ac:spMkLst>
            <pc:docMk/>
            <pc:sldMk cId="3744331115" sldId="491"/>
            <ac:spMk id="56" creationId="{EA019541-8650-F9FD-B7DF-B1E64CA55403}"/>
          </ac:spMkLst>
        </pc:spChg>
        <pc:grpChg chg="del">
          <ac:chgData name="Поляков Николай Александрович" userId="b391380f-c6ea-42f5-9e35-42d29d8598b9" providerId="ADAL" clId="{0264BDD6-CED6-495F-B532-FAC82A9764BE}" dt="2022-11-05T07:51:14.968" v="441" actId="478"/>
          <ac:grpSpMkLst>
            <pc:docMk/>
            <pc:sldMk cId="3744331115" sldId="491"/>
            <ac:grpSpMk id="24" creationId="{2DB0914F-E10F-7BE4-33A1-1FF2CC40D10C}"/>
          </ac:grpSpMkLst>
        </pc:grpChg>
        <pc:grpChg chg="add del mod">
          <ac:chgData name="Поляков Николай Александрович" userId="b391380f-c6ea-42f5-9e35-42d29d8598b9" providerId="ADAL" clId="{0264BDD6-CED6-495F-B532-FAC82A9764BE}" dt="2022-11-05T07:52:02.575" v="463" actId="478"/>
          <ac:grpSpMkLst>
            <pc:docMk/>
            <pc:sldMk cId="3744331115" sldId="491"/>
            <ac:grpSpMk id="25" creationId="{C5349226-E89A-3885-D3C9-AAF6D745127E}"/>
          </ac:grpSpMkLst>
        </pc:grpChg>
        <pc:grpChg chg="mod">
          <ac:chgData name="Поляков Николай Александрович" userId="b391380f-c6ea-42f5-9e35-42d29d8598b9" providerId="ADAL" clId="{0264BDD6-CED6-495F-B532-FAC82A9764BE}" dt="2022-11-05T07:51:22.065" v="444" actId="1076"/>
          <ac:grpSpMkLst>
            <pc:docMk/>
            <pc:sldMk cId="3744331115" sldId="491"/>
            <ac:grpSpMk id="26" creationId="{61653336-ACE3-915C-C8D6-1452AA6647AE}"/>
          </ac:grpSpMkLst>
        </pc:grpChg>
        <pc:grpChg chg="add mod">
          <ac:chgData name="Поляков Николай Александрович" userId="b391380f-c6ea-42f5-9e35-42d29d8598b9" providerId="ADAL" clId="{0264BDD6-CED6-495F-B532-FAC82A9764BE}" dt="2022-11-05T07:52:44.436" v="478" actId="20577"/>
          <ac:grpSpMkLst>
            <pc:docMk/>
            <pc:sldMk cId="3744331115" sldId="491"/>
            <ac:grpSpMk id="41" creationId="{C88632A7-E16A-801D-EA2A-51A0422D34A4}"/>
          </ac:grpSpMkLst>
        </pc:grpChg>
        <pc:grpChg chg="mod">
          <ac:chgData name="Поляков Николай Александрович" userId="b391380f-c6ea-42f5-9e35-42d29d8598b9" providerId="ADAL" clId="{0264BDD6-CED6-495F-B532-FAC82A9764BE}" dt="2022-11-05T07:52:44.436" v="478" actId="20577"/>
          <ac:grpSpMkLst>
            <pc:docMk/>
            <pc:sldMk cId="3744331115" sldId="491"/>
            <ac:grpSpMk id="42" creationId="{1710D625-19E1-5581-C9B1-B68A1DAB8C40}"/>
          </ac:grpSpMkLst>
        </pc:grpChg>
        <pc:picChg chg="mod">
          <ac:chgData name="Поляков Николай Александрович" userId="b391380f-c6ea-42f5-9e35-42d29d8598b9" providerId="ADAL" clId="{0264BDD6-CED6-495F-B532-FAC82A9764BE}" dt="2022-11-05T07:51:22.065" v="444" actId="1076"/>
          <ac:picMkLst>
            <pc:docMk/>
            <pc:sldMk cId="3744331115" sldId="491"/>
            <ac:picMk id="34" creationId="{0A8DBAEB-7180-6F62-E355-7C0B79DB3879}"/>
          </ac:picMkLst>
        </pc:picChg>
        <pc:picChg chg="mod">
          <ac:chgData name="Поляков Николай Александрович" userId="b391380f-c6ea-42f5-9e35-42d29d8598b9" providerId="ADAL" clId="{0264BDD6-CED6-495F-B532-FAC82A9764BE}" dt="2022-11-05T07:52:44.436" v="478" actId="20577"/>
          <ac:picMkLst>
            <pc:docMk/>
            <pc:sldMk cId="3744331115" sldId="491"/>
            <ac:picMk id="50" creationId="{3D1DFF2D-3E1F-A0A2-DEC5-9D6CCCC6F044}"/>
          </ac:picMkLst>
        </pc:picChg>
        <pc:cxnChg chg="mod">
          <ac:chgData name="Поляков Николай Александрович" userId="b391380f-c6ea-42f5-9e35-42d29d8598b9" providerId="ADAL" clId="{0264BDD6-CED6-495F-B532-FAC82A9764BE}" dt="2022-11-05T07:51:22.065" v="444" actId="1076"/>
          <ac:cxnSpMkLst>
            <pc:docMk/>
            <pc:sldMk cId="3744331115" sldId="491"/>
            <ac:cxnSpMk id="27" creationId="{3CED2B24-B9AF-2374-A5EC-BC18A132AC5F}"/>
          </ac:cxnSpMkLst>
        </pc:cxnChg>
        <pc:cxnChg chg="mod">
          <ac:chgData name="Поляков Николай Александрович" userId="b391380f-c6ea-42f5-9e35-42d29d8598b9" providerId="ADAL" clId="{0264BDD6-CED6-495F-B532-FAC82A9764BE}" dt="2022-11-05T07:51:22.065" v="444" actId="1076"/>
          <ac:cxnSpMkLst>
            <pc:docMk/>
            <pc:sldMk cId="3744331115" sldId="491"/>
            <ac:cxnSpMk id="29" creationId="{39F04BA5-70D2-63E3-923A-236D746E8203}"/>
          </ac:cxnSpMkLst>
        </pc:cxnChg>
        <pc:cxnChg chg="mod">
          <ac:chgData name="Поляков Николай Александрович" userId="b391380f-c6ea-42f5-9e35-42d29d8598b9" providerId="ADAL" clId="{0264BDD6-CED6-495F-B532-FAC82A9764BE}" dt="2022-11-05T07:51:22.065" v="444" actId="1076"/>
          <ac:cxnSpMkLst>
            <pc:docMk/>
            <pc:sldMk cId="3744331115" sldId="491"/>
            <ac:cxnSpMk id="30" creationId="{D8500FEC-EBBE-129E-475E-76D58FE1A80D}"/>
          </ac:cxnSpMkLst>
        </pc:cxnChg>
        <pc:cxnChg chg="mod">
          <ac:chgData name="Поляков Николай Александрович" userId="b391380f-c6ea-42f5-9e35-42d29d8598b9" providerId="ADAL" clId="{0264BDD6-CED6-495F-B532-FAC82A9764BE}" dt="2022-11-05T07:51:22.065" v="444" actId="1076"/>
          <ac:cxnSpMkLst>
            <pc:docMk/>
            <pc:sldMk cId="3744331115" sldId="491"/>
            <ac:cxnSpMk id="32" creationId="{7098D3B2-7345-8D10-7101-B30BFC7251AB}"/>
          </ac:cxnSpMkLst>
        </pc:cxnChg>
        <pc:cxnChg chg="mod">
          <ac:chgData name="Поляков Николай Александрович" userId="b391380f-c6ea-42f5-9e35-42d29d8598b9" providerId="ADAL" clId="{0264BDD6-CED6-495F-B532-FAC82A9764BE}" dt="2022-11-05T07:52:44.436" v="478" actId="20577"/>
          <ac:cxnSpMkLst>
            <pc:docMk/>
            <pc:sldMk cId="3744331115" sldId="491"/>
            <ac:cxnSpMk id="43" creationId="{D4772029-A05C-1554-10BD-600E01A0BBC4}"/>
          </ac:cxnSpMkLst>
        </pc:cxnChg>
        <pc:cxnChg chg="mod">
          <ac:chgData name="Поляков Николай Александрович" userId="b391380f-c6ea-42f5-9e35-42d29d8598b9" providerId="ADAL" clId="{0264BDD6-CED6-495F-B532-FAC82A9764BE}" dt="2022-11-05T07:52:44.436" v="478" actId="20577"/>
          <ac:cxnSpMkLst>
            <pc:docMk/>
            <pc:sldMk cId="3744331115" sldId="491"/>
            <ac:cxnSpMk id="45" creationId="{46A3CFC5-B2BC-2A2A-BEBB-67F366D9F5E5}"/>
          </ac:cxnSpMkLst>
        </pc:cxnChg>
        <pc:cxnChg chg="mod">
          <ac:chgData name="Поляков Николай Александрович" userId="b391380f-c6ea-42f5-9e35-42d29d8598b9" providerId="ADAL" clId="{0264BDD6-CED6-495F-B532-FAC82A9764BE}" dt="2022-11-05T07:52:44.436" v="478" actId="20577"/>
          <ac:cxnSpMkLst>
            <pc:docMk/>
            <pc:sldMk cId="3744331115" sldId="491"/>
            <ac:cxnSpMk id="46" creationId="{F84AA1C9-C84E-D37D-1CF0-767DD578A2E1}"/>
          </ac:cxnSpMkLst>
        </pc:cxnChg>
        <pc:cxnChg chg="mod">
          <ac:chgData name="Поляков Николай Александрович" userId="b391380f-c6ea-42f5-9e35-42d29d8598b9" providerId="ADAL" clId="{0264BDD6-CED6-495F-B532-FAC82A9764BE}" dt="2022-11-05T07:52:44.436" v="478" actId="20577"/>
          <ac:cxnSpMkLst>
            <pc:docMk/>
            <pc:sldMk cId="3744331115" sldId="491"/>
            <ac:cxnSpMk id="48" creationId="{72A40511-C2DA-1968-6865-657422009464}"/>
          </ac:cxnSpMkLst>
        </pc:cxnChg>
      </pc:sldChg>
      <pc:sldChg chg="add">
        <pc:chgData name="Поляков Николай Александрович" userId="b391380f-c6ea-42f5-9e35-42d29d8598b9" providerId="ADAL" clId="{0264BDD6-CED6-495F-B532-FAC82A9764BE}" dt="2022-11-08T06:17:27.376" v="929"/>
        <pc:sldMkLst>
          <pc:docMk/>
          <pc:sldMk cId="3017760048" sldId="7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11/8/2022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234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t>2</a:t>
            </a:fld>
            <a:endParaRPr lang="en-US"/>
          </a:p>
        </p:txBody>
      </p:sp>
    </p:spTree>
    <p:extLst>
      <p:ext uri="{BB962C8B-B14F-4D97-AF65-F5344CB8AC3E}">
        <p14:creationId xmlns:p14="http://schemas.microsoft.com/office/powerpoint/2010/main" val="67679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a:t>
            </a:fld>
            <a:endParaRPr lang="en-US" dirty="0"/>
          </a:p>
        </p:txBody>
      </p:sp>
    </p:spTree>
    <p:extLst>
      <p:ext uri="{BB962C8B-B14F-4D97-AF65-F5344CB8AC3E}">
        <p14:creationId xmlns:p14="http://schemas.microsoft.com/office/powerpoint/2010/main" val="130704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en-US" dirty="0"/>
                  <a:t>Adding an emitter follower stage to the simple shunt regulator forms a simple series voltage regulator and substantially improves the regulation of the circuit.</a:t>
                </a:r>
              </a:p>
              <a:p>
                <a:r>
                  <a:rPr lang="en-US" dirty="0"/>
                  <a:t> Here, the load current I</a:t>
                </a:r>
                <a:r>
                  <a:rPr lang="en-US" baseline="-25000" dirty="0"/>
                  <a:t>L </a:t>
                </a:r>
                <a:r>
                  <a:rPr lang="en-US" dirty="0"/>
                  <a:t>is supplied by the transistor whose base is now connected to the Zener diode.</a:t>
                </a:r>
              </a:p>
              <a:p>
                <a:r>
                  <a:rPr lang="en-US" dirty="0"/>
                  <a:t> Thus, the transistor's base current (I</a:t>
                </a:r>
                <a:r>
                  <a:rPr lang="en-US" baseline="-25000" dirty="0"/>
                  <a:t>B</a:t>
                </a:r>
                <a:r>
                  <a:rPr lang="en-US" dirty="0"/>
                  <a:t>) forms the load current for the Zener diode and is much smaller than the current through I</a:t>
                </a:r>
                <a:r>
                  <a:rPr lang="en-US" baseline="-25000" dirty="0"/>
                  <a:t>L</a:t>
                </a:r>
                <a:r>
                  <a:rPr lang="en-US" dirty="0"/>
                  <a:t>. </a:t>
                </a:r>
              </a:p>
              <a:p>
                <a:r>
                  <a:rPr lang="en-US" dirty="0"/>
                  <a:t>This regulator is classified as "series" because the regulating element, the transistor, appears in series with the load. </a:t>
                </a:r>
              </a:p>
              <a:p>
                <a:r>
                  <a:rPr lang="en-US" dirty="0" err="1"/>
                  <a:t>R</a:t>
                </a:r>
                <a:r>
                  <a:rPr lang="en-US" baseline="-25000" dirty="0" err="1"/>
                  <a:t>v</a:t>
                </a:r>
                <a:r>
                  <a:rPr lang="en-US" dirty="0"/>
                  <a:t> sets the Zener current (I</a:t>
                </a:r>
                <a:r>
                  <a:rPr lang="en-US" baseline="-25000" dirty="0"/>
                  <a:t>Z</a:t>
                </a:r>
                <a:r>
                  <a:rPr lang="en-US" dirty="0"/>
                  <a:t>) and is determined as </a:t>
                </a:r>
              </a:p>
              <a:p>
                <a:r>
                  <a:rPr lang="en-US" dirty="0" err="1"/>
                  <a:t>R</a:t>
                </a:r>
                <a:r>
                  <a:rPr lang="en-US" baseline="-25000" dirty="0" err="1"/>
                  <a:t>v</a:t>
                </a:r>
                <a:r>
                  <a:rPr lang="en-US" dirty="0"/>
                  <a:t>=(</a:t>
                </a:r>
                <a:r>
                  <a:rPr lang="en-US"/>
                  <a:t>V</a:t>
                </a:r>
                <a:r>
                  <a:rPr lang="en-US" baseline="-25000"/>
                  <a:t>in</a:t>
                </a:r>
                <a:r>
                  <a:rPr lang="en-US"/>
                  <a:t>-V</a:t>
                </a:r>
                <a:r>
                  <a:rPr lang="en-US" baseline="-25000"/>
                  <a:t>Z</a:t>
                </a:r>
                <a:r>
                  <a:rPr lang="en-US"/>
                  <a:t>)/( (KI</a:t>
                </a:r>
                <a:r>
                  <a:rPr lang="en-US" baseline="-25000"/>
                  <a:t>Z</a:t>
                </a:r>
                <a:r>
                  <a:rPr lang="en-US" dirty="0"/>
                  <a:t>+I</a:t>
                </a:r>
                <a:r>
                  <a:rPr lang="en-US" baseline="-25000" dirty="0"/>
                  <a:t>B</a:t>
                </a:r>
                <a:r>
                  <a:rPr lang="en-US" dirty="0"/>
                  <a:t>))=(V</a:t>
                </a:r>
                <a:r>
                  <a:rPr lang="en-US" baseline="-25000" dirty="0"/>
                  <a:t>in</a:t>
                </a:r>
                <a:r>
                  <a:rPr lang="en-US" dirty="0"/>
                  <a:t>-V</a:t>
                </a:r>
                <a:r>
                  <a:rPr lang="en-US" baseline="-25000" dirty="0"/>
                  <a:t>Z</a:t>
                </a:r>
                <a:r>
                  <a:rPr lang="en-US" dirty="0"/>
                  <a:t>)/( (KI</a:t>
                </a:r>
                <a:r>
                  <a:rPr lang="en-US" baseline="-25000" dirty="0"/>
                  <a:t>Z</a:t>
                </a:r>
                <a:r>
                  <a:rPr lang="en-US" dirty="0"/>
                  <a:t>+I</a:t>
                </a:r>
                <a:r>
                  <a:rPr lang="en-US" baseline="-25000" dirty="0"/>
                  <a:t>L</a:t>
                </a:r>
                <a:r>
                  <a:rPr lang="en-US" baseline="0" dirty="0"/>
                  <a:t>/</a:t>
                </a:r>
                <a14:m>
                  <m:oMath xmlns:m="http://schemas.openxmlformats.org/officeDocument/2006/math">
                    <m:sSub>
                      <m:sSubPr>
                        <m:ctrlPr>
                          <a:rPr lang="ru-RU"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h</m:t>
                        </m:r>
                      </m:e>
                      <m:sub>
                        <m:r>
                          <a:rPr lang="en-US" sz="1200" i="1">
                            <a:latin typeface="Cambria Math" panose="02040503050406030204" pitchFamily="18" charset="0"/>
                            <a:ea typeface="Cambria Math" panose="02040503050406030204" pitchFamily="18" charset="0"/>
                          </a:rPr>
                          <m:t>𝐹𝐸</m:t>
                        </m:r>
                      </m:sub>
                    </m:sSub>
                    <m:r>
                      <a:rPr lang="en-US" sz="1200" b="0" i="1" smtClean="0">
                        <a:latin typeface="Cambria Math" panose="02040503050406030204" pitchFamily="18" charset="0"/>
                        <a:ea typeface="Cambria Math" panose="02040503050406030204" pitchFamily="18" charset="0"/>
                      </a:rPr>
                      <m:t>+1)</m:t>
                    </m:r>
                  </m:oMath>
                </a14:m>
                <a:r>
                  <a:rPr lang="en-US" dirty="0"/>
                  <a:t>))</a:t>
                </a:r>
              </a:p>
              <a:p>
                <a:r>
                  <a:rPr lang="en-US" dirty="0"/>
                  <a:t>Where</a:t>
                </a:r>
              </a:p>
              <a:p>
                <a:r>
                  <a:rPr lang="en-US" dirty="0"/>
                  <a:t>V</a:t>
                </a:r>
                <a:r>
                  <a:rPr lang="en-US" baseline="-25000" dirty="0"/>
                  <a:t>Z</a:t>
                </a:r>
                <a:r>
                  <a:rPr lang="en-US" dirty="0"/>
                  <a:t> is the Zener voltage, </a:t>
                </a:r>
              </a:p>
              <a:p>
                <a:r>
                  <a:rPr lang="en-US" dirty="0"/>
                  <a:t>I</a:t>
                </a:r>
                <a:r>
                  <a:rPr lang="en-US" baseline="-25000" dirty="0"/>
                  <a:t>B</a:t>
                </a:r>
                <a:r>
                  <a:rPr lang="en-US" dirty="0"/>
                  <a:t> is the transistor's base current, </a:t>
                </a:r>
              </a:p>
              <a:p>
                <a:r>
                  <a:rPr lang="en-US" dirty="0"/>
                  <a:t>K = 1.2 to 2 (to ensure that </a:t>
                </a:r>
                <a:r>
                  <a:rPr lang="en-US" dirty="0" err="1"/>
                  <a:t>R</a:t>
                </a:r>
                <a:r>
                  <a:rPr lang="en-US" baseline="-25000" dirty="0" err="1"/>
                  <a:t>v</a:t>
                </a:r>
                <a:r>
                  <a:rPr lang="en-US" dirty="0"/>
                  <a:t> is low enough for adequate I</a:t>
                </a:r>
                <a:r>
                  <a:rPr lang="en-US" baseline="-25000" dirty="0"/>
                  <a:t>B</a:t>
                </a:r>
                <a:r>
                  <a:rPr lang="en-US" dirty="0"/>
                  <a:t>) </a:t>
                </a:r>
              </a:p>
              <a:p>
                <a:r>
                  <a:rPr lang="en-US" dirty="0"/>
                  <a:t>I</a:t>
                </a:r>
                <a:r>
                  <a:rPr lang="en-US" baseline="-25000" dirty="0"/>
                  <a:t>L</a:t>
                </a:r>
                <a:r>
                  <a:rPr lang="en-US" dirty="0"/>
                  <a:t> is the required load current and is also the transistor's emitter current (assumed to be equal to the collector current)</a:t>
                </a:r>
              </a:p>
              <a:p>
                <a:r>
                  <a:rPr lang="en-US" dirty="0" err="1"/>
                  <a:t>h</a:t>
                </a:r>
                <a:r>
                  <a:rPr lang="en-US" baseline="-25000" dirty="0" err="1"/>
                  <a:t>FE</a:t>
                </a:r>
                <a:r>
                  <a:rPr lang="en-US" dirty="0"/>
                  <a:t>(min) is the minimum acceptable DC current gain for the transistor.</a:t>
                </a:r>
              </a:p>
              <a:p>
                <a:endParaRPr lang="en-US" dirty="0"/>
              </a:p>
              <a:p>
                <a:r>
                  <a:rPr lang="en-US" dirty="0"/>
                  <a:t>This circuit has much better regulation than the simple shunt regulator, since the base current of the transistor forms a very light load on the Zener, thereby minimizing variation in Zener voltage due to variation in the load. Note that the output voltage will always be about 0.65 V less than the Zener due to the transistor's V</a:t>
                </a:r>
                <a:r>
                  <a:rPr lang="en-US" baseline="-25000" dirty="0"/>
                  <a:t>BE</a:t>
                </a:r>
                <a:r>
                  <a:rPr lang="en-US" dirty="0"/>
                  <a:t> drop. Although this circuit has good regulation, it is still sensitive to the load and supply variation. This can be resolved by incorporating negative feedback circuitry into it. This regulator is often used as a "pre-regulator" in more advanced series voltage regulator circuits.</a:t>
                </a:r>
              </a:p>
              <a:p>
                <a:endParaRPr lang="en-US" dirty="0"/>
              </a:p>
              <a:p>
                <a:r>
                  <a:rPr lang="en-US" dirty="0"/>
                  <a:t>The circuit is readily made adjustable by adding a potentiometer across the Zener, moving the transistor base connection from the top of the Zener to the pot wiper. It may be made step adjustable by switching in different </a:t>
                </a:r>
                <a:r>
                  <a:rPr lang="en-US" dirty="0" err="1"/>
                  <a:t>Zeners</a:t>
                </a:r>
                <a:r>
                  <a:rPr lang="en-US" dirty="0"/>
                  <a:t>. Finally, it is occasionally made </a:t>
                </a:r>
                <a:r>
                  <a:rPr lang="en-US" dirty="0" err="1"/>
                  <a:t>microadjustable</a:t>
                </a:r>
                <a:r>
                  <a:rPr lang="en-US" dirty="0"/>
                  <a:t> by adding a low value pot in series with the Zener; this allows a little voltage adjustment but degrades regulation (see also capacitance multiplier).</a:t>
                </a:r>
                <a:endParaRPr lang="ru-RU" dirty="0"/>
              </a:p>
            </p:txBody>
          </p:sp>
        </mc:Choice>
        <mc:Fallback xmlns="">
          <p:sp>
            <p:nvSpPr>
              <p:cNvPr id="3" name="Заметки 2"/>
              <p:cNvSpPr>
                <a:spLocks noGrp="1"/>
              </p:cNvSpPr>
              <p:nvPr>
                <p:ph type="body" idx="1"/>
              </p:nvPr>
            </p:nvSpPr>
            <p:spPr/>
            <p:txBody>
              <a:bodyPr/>
              <a:lstStyle/>
              <a:p>
                <a:r>
                  <a:rPr lang="en-US" dirty="0"/>
                  <a:t>Adding an emitter follower stage to the simple shunt regulator forms a simple series voltage regulator and substantially improves the regulation of the circuit.</a:t>
                </a:r>
              </a:p>
              <a:p>
                <a:r>
                  <a:rPr lang="en-US" dirty="0"/>
                  <a:t> Here, the load current I</a:t>
                </a:r>
                <a:r>
                  <a:rPr lang="en-US" baseline="-25000" dirty="0"/>
                  <a:t>L </a:t>
                </a:r>
                <a:r>
                  <a:rPr lang="en-US" dirty="0"/>
                  <a:t>is supplied by the transistor whose base is now connected to the Zener diode.</a:t>
                </a:r>
              </a:p>
              <a:p>
                <a:r>
                  <a:rPr lang="en-US" dirty="0"/>
                  <a:t> Thus, the transistor's base current (I</a:t>
                </a:r>
                <a:r>
                  <a:rPr lang="en-US" baseline="-25000" dirty="0"/>
                  <a:t>B</a:t>
                </a:r>
                <a:r>
                  <a:rPr lang="en-US" dirty="0"/>
                  <a:t>) forms the load current for the Zener diode and is much smaller than the current through I</a:t>
                </a:r>
                <a:r>
                  <a:rPr lang="en-US" baseline="-25000" dirty="0"/>
                  <a:t>L</a:t>
                </a:r>
                <a:r>
                  <a:rPr lang="en-US" dirty="0"/>
                  <a:t>. </a:t>
                </a:r>
              </a:p>
              <a:p>
                <a:r>
                  <a:rPr lang="en-US" dirty="0"/>
                  <a:t>This regulator is classified as "series" because the regulating element, the transistor, appears in series with the load. </a:t>
                </a:r>
              </a:p>
              <a:p>
                <a:r>
                  <a:rPr lang="en-US" dirty="0" err="1"/>
                  <a:t>R</a:t>
                </a:r>
                <a:r>
                  <a:rPr lang="en-US" baseline="-25000" dirty="0" err="1"/>
                  <a:t>v</a:t>
                </a:r>
                <a:r>
                  <a:rPr lang="en-US" dirty="0"/>
                  <a:t> sets the Zener current (I</a:t>
                </a:r>
                <a:r>
                  <a:rPr lang="en-US" baseline="-25000" dirty="0"/>
                  <a:t>Z</a:t>
                </a:r>
                <a:r>
                  <a:rPr lang="en-US" dirty="0"/>
                  <a:t>) and is determined as </a:t>
                </a:r>
              </a:p>
              <a:p>
                <a:r>
                  <a:rPr lang="en-US" dirty="0" err="1"/>
                  <a:t>R</a:t>
                </a:r>
                <a:r>
                  <a:rPr lang="en-US" baseline="-25000" dirty="0" err="1"/>
                  <a:t>v</a:t>
                </a:r>
                <a:r>
                  <a:rPr lang="en-US" dirty="0"/>
                  <a:t>=(V</a:t>
                </a:r>
                <a:r>
                  <a:rPr lang="en-US" baseline="-25000" dirty="0"/>
                  <a:t>in</a:t>
                </a:r>
                <a:r>
                  <a:rPr lang="en-US" dirty="0"/>
                  <a:t>-V</a:t>
                </a:r>
                <a:r>
                  <a:rPr lang="en-US" baseline="-25000" dirty="0"/>
                  <a:t>Z</a:t>
                </a:r>
                <a:r>
                  <a:rPr lang="en-US" dirty="0"/>
                  <a:t>)/(K(I</a:t>
                </a:r>
                <a:r>
                  <a:rPr lang="en-US" baseline="-25000" dirty="0"/>
                  <a:t>Z</a:t>
                </a:r>
                <a:r>
                  <a:rPr lang="en-US" dirty="0"/>
                  <a:t>+I</a:t>
                </a:r>
                <a:r>
                  <a:rPr lang="en-US" baseline="-25000" dirty="0"/>
                  <a:t>B</a:t>
                </a:r>
                <a:r>
                  <a:rPr lang="en-US" dirty="0"/>
                  <a:t>))=(V</a:t>
                </a:r>
                <a:r>
                  <a:rPr lang="en-US" baseline="-25000" dirty="0"/>
                  <a:t>in</a:t>
                </a:r>
                <a:r>
                  <a:rPr lang="en-US" dirty="0"/>
                  <a:t>-V</a:t>
                </a:r>
                <a:r>
                  <a:rPr lang="en-US" baseline="-25000" dirty="0"/>
                  <a:t>Z</a:t>
                </a:r>
                <a:r>
                  <a:rPr lang="en-US" dirty="0"/>
                  <a:t>)/(K(I</a:t>
                </a:r>
                <a:r>
                  <a:rPr lang="en-US" baseline="-25000" dirty="0"/>
                  <a:t>Z</a:t>
                </a:r>
                <a:r>
                  <a:rPr lang="en-US" dirty="0"/>
                  <a:t>+I</a:t>
                </a:r>
                <a:r>
                  <a:rPr lang="en-US" baseline="-25000" dirty="0"/>
                  <a:t>L</a:t>
                </a:r>
                <a:r>
                  <a:rPr lang="en-US" baseline="0" dirty="0"/>
                  <a:t>/</a:t>
                </a:r>
                <a:r>
                  <a:rPr lang="ru-RU" sz="120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ea typeface="Cambria Math" panose="02040503050406030204" pitchFamily="18" charset="0"/>
                  </a:rPr>
                  <a:t>(</a:t>
                </a:r>
                <a:r>
                  <a:rPr lang="en-US" sz="1200" i="0">
                    <a:latin typeface="Cambria Math" panose="02040503050406030204" pitchFamily="18" charset="0"/>
                    <a:ea typeface="Cambria Math" panose="02040503050406030204" pitchFamily="18" charset="0"/>
                  </a:rPr>
                  <a:t>ℎ</a:t>
                </a:r>
                <a:r>
                  <a:rPr lang="ru-RU" sz="1200" i="0">
                    <a:latin typeface="Cambria Math" panose="02040503050406030204" pitchFamily="18" charset="0"/>
                    <a:ea typeface="Cambria Math" panose="02040503050406030204" pitchFamily="18" charset="0"/>
                  </a:rPr>
                  <a:t>〗_</a:t>
                </a:r>
                <a:r>
                  <a:rPr lang="en-US" sz="1200" i="0">
                    <a:latin typeface="Cambria Math" panose="02040503050406030204" pitchFamily="18" charset="0"/>
                    <a:ea typeface="Cambria Math" panose="02040503050406030204" pitchFamily="18" charset="0"/>
                  </a:rPr>
                  <a:t>𝐹𝐸</a:t>
                </a:r>
                <a:r>
                  <a:rPr lang="en-US" sz="1200" b="0" i="0">
                    <a:latin typeface="Cambria Math" panose="02040503050406030204" pitchFamily="18" charset="0"/>
                    <a:ea typeface="Cambria Math" panose="02040503050406030204" pitchFamily="18" charset="0"/>
                  </a:rPr>
                  <a:t>+1)</a:t>
                </a:r>
                <a:r>
                  <a:rPr lang="en-US" dirty="0"/>
                  <a:t>))</a:t>
                </a:r>
              </a:p>
              <a:p>
                <a:r>
                  <a:rPr lang="en-US" dirty="0"/>
                  <a:t>Where</a:t>
                </a:r>
              </a:p>
              <a:p>
                <a:r>
                  <a:rPr lang="en-US" dirty="0"/>
                  <a:t>V</a:t>
                </a:r>
                <a:r>
                  <a:rPr lang="en-US" baseline="-25000" dirty="0"/>
                  <a:t>Z</a:t>
                </a:r>
                <a:r>
                  <a:rPr lang="en-US" dirty="0"/>
                  <a:t> is the Zener voltage, </a:t>
                </a:r>
              </a:p>
              <a:p>
                <a:r>
                  <a:rPr lang="en-US" dirty="0"/>
                  <a:t>I</a:t>
                </a:r>
                <a:r>
                  <a:rPr lang="en-US" baseline="-25000" dirty="0"/>
                  <a:t>B</a:t>
                </a:r>
                <a:r>
                  <a:rPr lang="en-US" dirty="0"/>
                  <a:t> is the transistor's base current, </a:t>
                </a:r>
              </a:p>
              <a:p>
                <a:r>
                  <a:rPr lang="en-US" dirty="0"/>
                  <a:t>K = 1.2 to 2 (to ensure that </a:t>
                </a:r>
                <a:r>
                  <a:rPr lang="en-US" dirty="0" err="1"/>
                  <a:t>R</a:t>
                </a:r>
                <a:r>
                  <a:rPr lang="en-US" baseline="-25000" dirty="0" err="1"/>
                  <a:t>v</a:t>
                </a:r>
                <a:r>
                  <a:rPr lang="en-US" dirty="0"/>
                  <a:t> is low enough for adequate I</a:t>
                </a:r>
                <a:r>
                  <a:rPr lang="en-US" baseline="-25000" dirty="0"/>
                  <a:t>B</a:t>
                </a:r>
                <a:r>
                  <a:rPr lang="en-US" dirty="0"/>
                  <a:t>) </a:t>
                </a:r>
              </a:p>
              <a:p>
                <a:r>
                  <a:rPr lang="en-US" dirty="0"/>
                  <a:t>I</a:t>
                </a:r>
                <a:r>
                  <a:rPr lang="en-US" baseline="-25000" dirty="0"/>
                  <a:t>L</a:t>
                </a:r>
                <a:r>
                  <a:rPr lang="en-US" dirty="0"/>
                  <a:t> is the required load current and is also the transistor's emitter current (assumed to be equal to the collector current)</a:t>
                </a:r>
              </a:p>
              <a:p>
                <a:r>
                  <a:rPr lang="en-US" dirty="0" err="1"/>
                  <a:t>h</a:t>
                </a:r>
                <a:r>
                  <a:rPr lang="en-US" baseline="-25000" dirty="0" err="1"/>
                  <a:t>FE</a:t>
                </a:r>
                <a:r>
                  <a:rPr lang="en-US" dirty="0"/>
                  <a:t>(min) is the minimum acceptable DC current gain for the transistor.</a:t>
                </a:r>
              </a:p>
              <a:p>
                <a:endParaRPr lang="en-US" dirty="0"/>
              </a:p>
              <a:p>
                <a:r>
                  <a:rPr lang="en-US" dirty="0"/>
                  <a:t>This circuit has much better regulation than the simple shunt regulator, since the base current of the transistor forms a very light load on the Zener, thereby minimizing variation in Zener voltage due to variation in the load. Note that the output voltage will always be about 0.65 V less than the Zener due to the transistor's V</a:t>
                </a:r>
                <a:r>
                  <a:rPr lang="en-US" baseline="-25000" dirty="0"/>
                  <a:t>BE</a:t>
                </a:r>
                <a:r>
                  <a:rPr lang="en-US" dirty="0"/>
                  <a:t> drop. Although this circuit has good regulation, it is still sensitive to the load and supply variation. This can be resolved by incorporating negative feedback circuitry into it. This regulator is often used as a "pre-regulator" in more advanced series voltage regulator circuits.</a:t>
                </a:r>
              </a:p>
              <a:p>
                <a:endParaRPr lang="en-US" dirty="0"/>
              </a:p>
              <a:p>
                <a:r>
                  <a:rPr lang="en-US" dirty="0"/>
                  <a:t>The circuit is readily made adjustable by adding a potentiometer across the Zener, moving the transistor base connection from the top of the Zener to the pot wiper. It may be made step adjustable by switching in different </a:t>
                </a:r>
                <a:r>
                  <a:rPr lang="en-US" dirty="0" err="1"/>
                  <a:t>Zeners</a:t>
                </a:r>
                <a:r>
                  <a:rPr lang="en-US" dirty="0"/>
                  <a:t>. Finally, it is occasionally made </a:t>
                </a:r>
                <a:r>
                  <a:rPr lang="en-US" dirty="0" err="1"/>
                  <a:t>microadjustable</a:t>
                </a:r>
                <a:r>
                  <a:rPr lang="en-US" dirty="0"/>
                  <a:t> by adding a low value pot in series with the Zener; this allows a little voltage adjustment but degrades regulation (see also capacitance multiplier).</a:t>
                </a:r>
                <a:endParaRPr lang="ru-RU" dirty="0"/>
              </a:p>
            </p:txBody>
          </p:sp>
        </mc:Fallback>
      </mc:AlternateContent>
      <p:sp>
        <p:nvSpPr>
          <p:cNvPr id="4" name="Номер слайда 3"/>
          <p:cNvSpPr>
            <a:spLocks noGrp="1"/>
          </p:cNvSpPr>
          <p:nvPr>
            <p:ph type="sldNum" sz="quarter" idx="10"/>
          </p:nvPr>
        </p:nvSpPr>
        <p:spPr/>
        <p:txBody>
          <a:bodyPr/>
          <a:lstStyle/>
          <a:p>
            <a:fld id="{4EE8C1B7-AB07-4226-9C69-7575D7BBC847}" type="slidenum">
              <a:rPr lang="ru-RU" smtClean="0"/>
              <a:t>4</a:t>
            </a:fld>
            <a:endParaRPr lang="ru-RU"/>
          </a:p>
        </p:txBody>
      </p:sp>
    </p:spTree>
    <p:extLst>
      <p:ext uri="{BB962C8B-B14F-4D97-AF65-F5344CB8AC3E}">
        <p14:creationId xmlns:p14="http://schemas.microsoft.com/office/powerpoint/2010/main" val="3777260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5</a:t>
            </a:fld>
            <a:endParaRPr lang="ru-RU"/>
          </a:p>
        </p:txBody>
      </p:sp>
    </p:spTree>
    <p:extLst>
      <p:ext uri="{BB962C8B-B14F-4D97-AF65-F5344CB8AC3E}">
        <p14:creationId xmlns:p14="http://schemas.microsoft.com/office/powerpoint/2010/main" val="138500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6</a:t>
            </a:fld>
            <a:endParaRPr lang="ru-RU"/>
          </a:p>
        </p:txBody>
      </p:sp>
    </p:spTree>
    <p:extLst>
      <p:ext uri="{BB962C8B-B14F-4D97-AF65-F5344CB8AC3E}">
        <p14:creationId xmlns:p14="http://schemas.microsoft.com/office/powerpoint/2010/main" val="412798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t>7</a:t>
            </a:fld>
            <a:endParaRPr lang="en-US"/>
          </a:p>
        </p:txBody>
      </p:sp>
    </p:spTree>
    <p:extLst>
      <p:ext uri="{BB962C8B-B14F-4D97-AF65-F5344CB8AC3E}">
        <p14:creationId xmlns:p14="http://schemas.microsoft.com/office/powerpoint/2010/main" val="21013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69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457200" y="927382"/>
            <a:ext cx="6273934"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2" name="Content Placeholder 2"/>
          <p:cNvSpPr>
            <a:spLocks noGrp="1"/>
          </p:cNvSpPr>
          <p:nvPr>
            <p:ph sz="half" idx="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a:latin typeface="Golos Text" panose="020B0503020202020204"/>
              </a:rPr>
              <a:t>Main text / summary goes here (if needed)</a:t>
            </a:r>
            <a:r>
              <a:rPr lang="ru-RU" sz="2400">
                <a:latin typeface="Golos Text" panose="020B0503020202020204"/>
              </a:rPr>
              <a:t>.</a:t>
            </a:r>
            <a:endParaRPr lang="en-US" sz="2400">
              <a:latin typeface="Golos Text" panose="020B0503020202020204"/>
            </a:endParaRPr>
          </a:p>
          <a:p>
            <a:endParaRPr lang="ru-RU" sz="2400">
              <a:latin typeface="Golos Text" panose="020B0503020202020204"/>
            </a:endParaRPr>
          </a:p>
          <a:p>
            <a:pPr marL="0" indent="0" algn="l">
              <a:buNone/>
            </a:pPr>
            <a:r>
              <a:rPr lang="en-US" sz="2000" b="1" i="0">
                <a:solidFill>
                  <a:srgbClr val="2C2D2E"/>
                </a:solidFill>
                <a:effectLst/>
                <a:latin typeface="Golos Text" panose="020B0503020202020204"/>
              </a:rPr>
              <a:t>Start of list</a:t>
            </a:r>
            <a:r>
              <a:rPr lang="ru-RU" sz="2000" b="1"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end of list</a:t>
            </a:r>
            <a:r>
              <a:rPr lang="ru-RU" sz="2000" b="0" i="0">
                <a:solidFill>
                  <a:srgbClr val="2C2D2E"/>
                </a:solidFill>
                <a:effectLst/>
                <a:latin typeface="Golos Text" panose="020B0503020202020204"/>
              </a:rPr>
              <a:t>.</a:t>
            </a:r>
          </a:p>
        </p:txBody>
      </p:sp>
    </p:spTree>
    <p:extLst>
      <p:ext uri="{BB962C8B-B14F-4D97-AF65-F5344CB8AC3E}">
        <p14:creationId xmlns:p14="http://schemas.microsoft.com/office/powerpoint/2010/main" val="366231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967061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a:t>Image goes here</a:t>
            </a:r>
            <a:endParaRPr lang="ru-RU"/>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Tree>
    <p:extLst>
      <p:ext uri="{BB962C8B-B14F-4D97-AF65-F5344CB8AC3E}">
        <p14:creationId xmlns:p14="http://schemas.microsoft.com/office/powerpoint/2010/main" val="113462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88012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30045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3013874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778864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3591587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3171918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66171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251592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1311479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050396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a:p>
            <a:pPr lvl="0"/>
            <a:endParaRPr lang="ru-RU"/>
          </a:p>
          <a:p>
            <a:pPr lvl="0"/>
            <a:endParaRPr lang="ru-RU"/>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651611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3562744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a:t>Image goes here</a:t>
            </a:r>
            <a:endParaRPr lang="ru-RU"/>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4293896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2861757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1209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a:buNone/>
              <a:tabLst/>
              <a:defRPr/>
            </a:pPr>
            <a:r>
              <a:rPr lang="en-US"/>
              <a:t>Subheading</a:t>
            </a:r>
            <a:endParaRPr lang="ru-RU"/>
          </a:p>
          <a:p>
            <a:pPr lvl="0"/>
            <a:endParaRPr lang="ru-RU"/>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a:t>Image goes here</a:t>
            </a:r>
            <a:endParaRPr lang="ru-RU"/>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Tree>
    <p:extLst>
      <p:ext uri="{BB962C8B-B14F-4D97-AF65-F5344CB8AC3E}">
        <p14:creationId xmlns:p14="http://schemas.microsoft.com/office/powerpoint/2010/main" val="656205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289651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a:t>Key sentence</a:t>
            </a:r>
            <a:endParaRPr lang="ru-RU"/>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37886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457200" y="927498"/>
            <a:ext cx="8229600" cy="620315"/>
          </a:xfrm>
        </p:spPr>
        <p:txBody>
          <a:bodyPr/>
          <a:lstStyle/>
          <a:p>
            <a:r>
              <a:rPr lang="en-US"/>
              <a:t>Click to edit Master title style</a:t>
            </a:r>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a:t>Image goes here</a:t>
            </a:r>
            <a:endParaRPr lang="ru-RU"/>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a:t>Image goes here</a:t>
            </a:r>
            <a:endParaRPr lang="ru-RU"/>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a:t>Image goes here</a:t>
            </a:r>
            <a:endParaRPr lang="ru-RU"/>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462989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15622"/>
            <a:ext cx="9144000" cy="498223"/>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114365" y="3708"/>
            <a:ext cx="5201920" cy="405169"/>
          </a:xfrm>
        </p:spPr>
        <p:txBody>
          <a:bodyPr>
            <a:noAutofit/>
          </a:bodyPr>
          <a:lstStyle>
            <a:lvl1pPr>
              <a:defRPr sz="15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243417" y="4767264"/>
            <a:ext cx="2057400" cy="274637"/>
          </a:xfrm>
        </p:spPr>
        <p:txBody>
          <a:bodyPr/>
          <a:lstStyle/>
          <a:p>
            <a:fld id="{D162C975-6A12-4AFF-A21F-627E17ECFEB7}" type="datetime1">
              <a:rPr lang="ru-RU" smtClean="0"/>
              <a:t>08.11.2022</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6843183" y="4767264"/>
            <a:ext cx="2057400" cy="274637"/>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6343" y="4766"/>
            <a:ext cx="972000" cy="40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582147"/>
      </p:ext>
    </p:extLst>
  </p:cSld>
  <p:clrMapOvr>
    <a:masterClrMapping/>
  </p:clrMapOvr>
  <p:extLst>
    <p:ext uri="{DCECCB84-F9BA-43D5-87BE-67443E8EF086}">
      <p15:sldGuideLst xmlns:p15="http://schemas.microsoft.com/office/powerpoint/2012/main">
        <p15:guide id="1" orient="horz" pos="350">
          <p15:clr>
            <a:srgbClr val="FBAE40"/>
          </p15:clr>
        </p15:guide>
        <p15:guide id="2" pos="7167">
          <p15:clr>
            <a:srgbClr val="FBAE40"/>
          </p15:clr>
        </p15:guide>
        <p15:guide id="3" pos="513">
          <p15:clr>
            <a:srgbClr val="FBAE40"/>
          </p15:clr>
        </p15:guide>
        <p15:guide id="4" orient="horz" pos="300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BD34-FAE1-87B3-39F7-AEE2EE0D5DD6}"/>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EC9C2449-5F2B-639A-C076-2EDB1360757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9DEC77A4-96D3-FA1B-5EA4-CD19EA57B7CF}"/>
              </a:ext>
            </a:extLst>
          </p:cNvPr>
          <p:cNvSpPr>
            <a:spLocks noGrp="1"/>
          </p:cNvSpPr>
          <p:nvPr>
            <p:ph type="dt" sz="half" idx="10"/>
          </p:nvPr>
        </p:nvSpPr>
        <p:spPr/>
        <p:txBody>
          <a:bodyPr/>
          <a:lstStyle/>
          <a:p>
            <a:fld id="{556CE185-6A19-491A-B762-1B0D1EA473C7}" type="datetime1">
              <a:rPr lang="ru-RU" smtClean="0"/>
              <a:t>08.11.2022</a:t>
            </a:fld>
            <a:endParaRPr lang="ru-RU"/>
          </a:p>
        </p:txBody>
      </p:sp>
      <p:sp>
        <p:nvSpPr>
          <p:cNvPr id="5" name="Footer Placeholder 4">
            <a:extLst>
              <a:ext uri="{FF2B5EF4-FFF2-40B4-BE49-F238E27FC236}">
                <a16:creationId xmlns:a16="http://schemas.microsoft.com/office/drawing/2014/main" id="{86A2DA0C-01C3-8FB5-23CB-03CCF113814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7B791B7-7D82-41D6-A110-BF8FA48BF78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2461874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15623"/>
            <a:ext cx="9144000" cy="498223"/>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114364" y="3706"/>
            <a:ext cx="5201920" cy="405169"/>
          </a:xfrm>
        </p:spPr>
        <p:txBody>
          <a:bodyPr>
            <a:noAutofit/>
          </a:bodyPr>
          <a:lstStyle>
            <a:lvl1pPr>
              <a:defRPr sz="28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243417" y="4767262"/>
            <a:ext cx="2057400" cy="274637"/>
          </a:xfrm>
        </p:spPr>
        <p:txBody>
          <a:bodyPr/>
          <a:lstStyle/>
          <a:p>
            <a:fld id="{F1A16D04-4693-41E1-99FA-D0401098D673}" type="datetime1">
              <a:rPr lang="ru-RU" smtClean="0"/>
              <a:t>08.11.2022</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6843183" y="4767262"/>
            <a:ext cx="2057400" cy="274637"/>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6343" y="4764"/>
            <a:ext cx="972000" cy="40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32159"/>
      </p:ext>
    </p:extLst>
  </p:cSld>
  <p:clrMapOvr>
    <a:masterClrMapping/>
  </p:clrMapOvr>
  <p:extLst>
    <p:ext uri="{DCECCB84-F9BA-43D5-87BE-67443E8EF086}">
      <p15:sldGuideLst xmlns:p15="http://schemas.microsoft.com/office/powerpoint/2012/main">
        <p15:guide id="1" orient="horz" pos="350">
          <p15:clr>
            <a:srgbClr val="FBAE40"/>
          </p15:clr>
        </p15:guide>
        <p15:guide id="2" pos="5375">
          <p15:clr>
            <a:srgbClr val="FBAE40"/>
          </p15:clr>
        </p15:guide>
        <p15:guide id="3" pos="385">
          <p15:clr>
            <a:srgbClr val="FBAE40"/>
          </p15:clr>
        </p15:guide>
        <p15:guide id="4" orient="horz" pos="300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FD2-749A-B753-106D-361F494CF2A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D854A708-4FA4-6360-56B2-33AFEC70696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DB56F4-1DF7-3E46-5C0F-6D3AE382522C}"/>
              </a:ext>
            </a:extLst>
          </p:cNvPr>
          <p:cNvSpPr>
            <a:spLocks noGrp="1"/>
          </p:cNvSpPr>
          <p:nvPr>
            <p:ph type="dt" sz="half" idx="10"/>
          </p:nvPr>
        </p:nvSpPr>
        <p:spPr/>
        <p:txBody>
          <a:bodyPr/>
          <a:lstStyle/>
          <a:p>
            <a:fld id="{27BD13ED-FC46-44C7-BDB6-2CF6AECBF025}" type="datetime1">
              <a:rPr lang="ru-RU" smtClean="0"/>
              <a:t>08.11.2022</a:t>
            </a:fld>
            <a:endParaRPr lang="ru-RU"/>
          </a:p>
        </p:txBody>
      </p:sp>
      <p:sp>
        <p:nvSpPr>
          <p:cNvPr id="5" name="Footer Placeholder 4">
            <a:extLst>
              <a:ext uri="{FF2B5EF4-FFF2-40B4-BE49-F238E27FC236}">
                <a16:creationId xmlns:a16="http://schemas.microsoft.com/office/drawing/2014/main" id="{930B3AA9-1D48-C8DA-3006-7BBC4B4BA22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299F00A-DF8B-EF89-F6C4-73D7D1AF3D2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549932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0637-3FED-A44B-8953-823E468DE582}"/>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14A7D8C-BECE-AD00-156C-D5C9F513F24B}"/>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E252F2B-3EB5-E7FE-D01D-A8A69609D5F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5C32E8FA-8109-73E3-0686-508009AB4468}"/>
              </a:ext>
            </a:extLst>
          </p:cNvPr>
          <p:cNvSpPr>
            <a:spLocks noGrp="1"/>
          </p:cNvSpPr>
          <p:nvPr>
            <p:ph type="dt" sz="half" idx="10"/>
          </p:nvPr>
        </p:nvSpPr>
        <p:spPr/>
        <p:txBody>
          <a:bodyPr/>
          <a:lstStyle/>
          <a:p>
            <a:fld id="{8E65DBDC-7555-41F1-902F-9F5A78A97447}" type="datetime1">
              <a:rPr lang="ru-RU" smtClean="0"/>
              <a:t>08.11.2022</a:t>
            </a:fld>
            <a:endParaRPr lang="ru-RU"/>
          </a:p>
        </p:txBody>
      </p:sp>
      <p:sp>
        <p:nvSpPr>
          <p:cNvPr id="6" name="Footer Placeholder 5">
            <a:extLst>
              <a:ext uri="{FF2B5EF4-FFF2-40B4-BE49-F238E27FC236}">
                <a16:creationId xmlns:a16="http://schemas.microsoft.com/office/drawing/2014/main" id="{26CC286A-85B3-68AD-6F38-95D0112CE441}"/>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50B61D6-0A7D-8E45-0C6D-35AE515584C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876118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6269-2C9A-E9F9-75CF-15FEB9E6E54F}"/>
              </a:ext>
            </a:extLst>
          </p:cNvPr>
          <p:cNvSpPr>
            <a:spLocks noGrp="1"/>
          </p:cNvSpPr>
          <p:nvPr>
            <p:ph type="title"/>
          </p:nvPr>
        </p:nvSpPr>
        <p:spPr>
          <a:xfrm>
            <a:off x="630238" y="274638"/>
            <a:ext cx="7886700" cy="993775"/>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01A423F2-9C93-6A85-5E2A-1E42428E6A6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AE6A3-9B21-A856-114E-8DDB990F6C55}"/>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CFB9EFA2-4C43-102B-3C89-3A1AFED804A5}"/>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E10E-FF04-ACAB-07A3-B5C1458BE74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CC675714-2929-E3C9-8FD9-384DC627FAEE}"/>
              </a:ext>
            </a:extLst>
          </p:cNvPr>
          <p:cNvSpPr>
            <a:spLocks noGrp="1"/>
          </p:cNvSpPr>
          <p:nvPr>
            <p:ph type="dt" sz="half" idx="10"/>
          </p:nvPr>
        </p:nvSpPr>
        <p:spPr/>
        <p:txBody>
          <a:bodyPr/>
          <a:lstStyle/>
          <a:p>
            <a:fld id="{AA387424-A9DE-4C0F-8AED-E272FE6A539F}" type="datetime1">
              <a:rPr lang="ru-RU" smtClean="0"/>
              <a:t>08.11.2022</a:t>
            </a:fld>
            <a:endParaRPr lang="ru-RU"/>
          </a:p>
        </p:txBody>
      </p:sp>
      <p:sp>
        <p:nvSpPr>
          <p:cNvPr id="8" name="Footer Placeholder 7">
            <a:extLst>
              <a:ext uri="{FF2B5EF4-FFF2-40B4-BE49-F238E27FC236}">
                <a16:creationId xmlns:a16="http://schemas.microsoft.com/office/drawing/2014/main" id="{CDFB0868-AF3D-9239-9614-0ADB90474A1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1280639C-8F12-44A7-2CE6-FDB109814916}"/>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0360981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1084-1194-7DB5-572E-63B56E9A194F}"/>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E4E57DE-9ADD-D556-6901-CD797C40E983}"/>
              </a:ext>
            </a:extLst>
          </p:cNvPr>
          <p:cNvSpPr>
            <a:spLocks noGrp="1"/>
          </p:cNvSpPr>
          <p:nvPr>
            <p:ph type="dt" sz="half" idx="10"/>
          </p:nvPr>
        </p:nvSpPr>
        <p:spPr/>
        <p:txBody>
          <a:bodyPr/>
          <a:lstStyle/>
          <a:p>
            <a:fld id="{045236AE-0A52-4698-81CB-9F2F9C64BDCA}" type="datetime1">
              <a:rPr lang="ru-RU" smtClean="0"/>
              <a:t>08.11.2022</a:t>
            </a:fld>
            <a:endParaRPr lang="ru-RU"/>
          </a:p>
        </p:txBody>
      </p:sp>
      <p:sp>
        <p:nvSpPr>
          <p:cNvPr id="4" name="Footer Placeholder 3">
            <a:extLst>
              <a:ext uri="{FF2B5EF4-FFF2-40B4-BE49-F238E27FC236}">
                <a16:creationId xmlns:a16="http://schemas.microsoft.com/office/drawing/2014/main" id="{795BF441-FC78-231C-A2CB-D4272E621E94}"/>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6F3B17B9-F5FD-959A-7468-2B578802A3E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293326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B3AD-9C33-F33B-0294-A74B694BEEF5}"/>
              </a:ext>
            </a:extLst>
          </p:cNvPr>
          <p:cNvSpPr>
            <a:spLocks noGrp="1"/>
          </p:cNvSpPr>
          <p:nvPr>
            <p:ph type="dt" sz="half" idx="10"/>
          </p:nvPr>
        </p:nvSpPr>
        <p:spPr/>
        <p:txBody>
          <a:bodyPr/>
          <a:lstStyle/>
          <a:p>
            <a:fld id="{689B6F73-CADA-45A8-BEEB-F44511630206}" type="datetime1">
              <a:rPr lang="ru-RU" smtClean="0"/>
              <a:t>08.11.2022</a:t>
            </a:fld>
            <a:endParaRPr lang="ru-RU"/>
          </a:p>
        </p:txBody>
      </p:sp>
      <p:sp>
        <p:nvSpPr>
          <p:cNvPr id="3" name="Footer Placeholder 2">
            <a:extLst>
              <a:ext uri="{FF2B5EF4-FFF2-40B4-BE49-F238E27FC236}">
                <a16:creationId xmlns:a16="http://schemas.microsoft.com/office/drawing/2014/main" id="{4AAD006D-B2DB-0870-381D-54D942BE12F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8BB7ADAB-33CC-3F6B-6589-0C6E4973A0B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05644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03B5-C5AB-5CF1-A30D-33772F4657A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EC24F864-03E4-61FD-BC50-854519D6561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47E9610-93FF-0CD1-B5A2-CC1848E3CD4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E623B-BA8F-C9C7-37BE-7779291CB18C}"/>
              </a:ext>
            </a:extLst>
          </p:cNvPr>
          <p:cNvSpPr>
            <a:spLocks noGrp="1"/>
          </p:cNvSpPr>
          <p:nvPr>
            <p:ph type="dt" sz="half" idx="10"/>
          </p:nvPr>
        </p:nvSpPr>
        <p:spPr/>
        <p:txBody>
          <a:bodyPr/>
          <a:lstStyle/>
          <a:p>
            <a:fld id="{9334D85A-3269-4B1C-A53C-A8CFEFDA307A}" type="datetime1">
              <a:rPr lang="ru-RU" smtClean="0"/>
              <a:t>08.11.2022</a:t>
            </a:fld>
            <a:endParaRPr lang="ru-RU"/>
          </a:p>
        </p:txBody>
      </p:sp>
      <p:sp>
        <p:nvSpPr>
          <p:cNvPr id="6" name="Footer Placeholder 5">
            <a:extLst>
              <a:ext uri="{FF2B5EF4-FFF2-40B4-BE49-F238E27FC236}">
                <a16:creationId xmlns:a16="http://schemas.microsoft.com/office/drawing/2014/main" id="{E393E040-48E4-CA86-F878-E84DF41C3A7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EB8D334-1304-B8E6-C60A-A34DE2FB8838}"/>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73321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6"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7"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8" name="Text Placeholder 24"/>
          <p:cNvSpPr>
            <a:spLocks noGrp="1"/>
          </p:cNvSpPr>
          <p:nvPr>
            <p:ph type="body" sz="quarter" idx="23"/>
          </p:nvPr>
        </p:nvSpPr>
        <p:spPr>
          <a:xfrm>
            <a:off x="457201"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29" name="Text Placeholder 24"/>
          <p:cNvSpPr>
            <a:spLocks noGrp="1"/>
          </p:cNvSpPr>
          <p:nvPr>
            <p:ph type="body" sz="quarter" idx="24"/>
          </p:nvPr>
        </p:nvSpPr>
        <p:spPr>
          <a:xfrm>
            <a:off x="3275819"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0" name="Text Placeholder 24"/>
          <p:cNvSpPr>
            <a:spLocks noGrp="1"/>
          </p:cNvSpPr>
          <p:nvPr>
            <p:ph type="body" sz="quarter" idx="25"/>
          </p:nvPr>
        </p:nvSpPr>
        <p:spPr>
          <a:xfrm>
            <a:off x="6085706"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F1A2-705E-CD15-3CF1-060F01E5245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C6705ADF-8CB3-9E0C-8B22-5744BDAD51B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3FE62034-AF61-939E-EFA7-2346631298A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6E586-158E-1AB0-AC23-4A47A5D3CFBD}"/>
              </a:ext>
            </a:extLst>
          </p:cNvPr>
          <p:cNvSpPr>
            <a:spLocks noGrp="1"/>
          </p:cNvSpPr>
          <p:nvPr>
            <p:ph type="dt" sz="half" idx="10"/>
          </p:nvPr>
        </p:nvSpPr>
        <p:spPr/>
        <p:txBody>
          <a:bodyPr/>
          <a:lstStyle/>
          <a:p>
            <a:fld id="{1FE71E95-292C-4284-86AC-1D68EEBCA056}" type="datetime1">
              <a:rPr lang="ru-RU" smtClean="0"/>
              <a:t>08.11.2022</a:t>
            </a:fld>
            <a:endParaRPr lang="ru-RU"/>
          </a:p>
        </p:txBody>
      </p:sp>
      <p:sp>
        <p:nvSpPr>
          <p:cNvPr id="6" name="Footer Placeholder 5">
            <a:extLst>
              <a:ext uri="{FF2B5EF4-FFF2-40B4-BE49-F238E27FC236}">
                <a16:creationId xmlns:a16="http://schemas.microsoft.com/office/drawing/2014/main" id="{1D00A6A8-115D-E9EA-A466-EA5E6C6597F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85CF1A1-3ED0-DF7F-51EC-9BCB4945B3F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22391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6F36-4BA1-F041-BF66-A48937194ACD}"/>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D2DA0A22-7436-B4B7-95BA-4C8BA4135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00AA75B-7A09-49FD-0469-CFC49A2920CB}"/>
              </a:ext>
            </a:extLst>
          </p:cNvPr>
          <p:cNvSpPr>
            <a:spLocks noGrp="1"/>
          </p:cNvSpPr>
          <p:nvPr>
            <p:ph type="dt" sz="half" idx="10"/>
          </p:nvPr>
        </p:nvSpPr>
        <p:spPr/>
        <p:txBody>
          <a:bodyPr/>
          <a:lstStyle/>
          <a:p>
            <a:fld id="{3D2EA2F2-9D4B-4430-9A5E-0157483873E7}" type="datetime1">
              <a:rPr lang="ru-RU" smtClean="0"/>
              <a:t>08.11.2022</a:t>
            </a:fld>
            <a:endParaRPr lang="ru-RU"/>
          </a:p>
        </p:txBody>
      </p:sp>
      <p:sp>
        <p:nvSpPr>
          <p:cNvPr id="5" name="Footer Placeholder 4">
            <a:extLst>
              <a:ext uri="{FF2B5EF4-FFF2-40B4-BE49-F238E27FC236}">
                <a16:creationId xmlns:a16="http://schemas.microsoft.com/office/drawing/2014/main" id="{E76EBEE9-8189-7435-79A9-53147E7AE8B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C6069FE-F35E-B07E-E774-79AA51D50C14}"/>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4181777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AD355-92A2-54F7-9979-C9F4579EF48D}"/>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39CCDFA4-C569-2231-CBB8-4318FB66CB1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E7D7F5A-E293-AE34-500F-8957C75B0B3E}"/>
              </a:ext>
            </a:extLst>
          </p:cNvPr>
          <p:cNvSpPr>
            <a:spLocks noGrp="1"/>
          </p:cNvSpPr>
          <p:nvPr>
            <p:ph type="dt" sz="half" idx="10"/>
          </p:nvPr>
        </p:nvSpPr>
        <p:spPr/>
        <p:txBody>
          <a:bodyPr/>
          <a:lstStyle/>
          <a:p>
            <a:fld id="{6252CB79-DD01-4199-B4A7-9B523BCCFA3D}" type="datetime1">
              <a:rPr lang="ru-RU" smtClean="0"/>
              <a:t>08.11.2022</a:t>
            </a:fld>
            <a:endParaRPr lang="ru-RU"/>
          </a:p>
        </p:txBody>
      </p:sp>
      <p:sp>
        <p:nvSpPr>
          <p:cNvPr id="5" name="Footer Placeholder 4">
            <a:extLst>
              <a:ext uri="{FF2B5EF4-FFF2-40B4-BE49-F238E27FC236}">
                <a16:creationId xmlns:a16="http://schemas.microsoft.com/office/drawing/2014/main" id="{751878F5-1A38-E724-A648-0446C0F023D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E2DDD98-F627-085E-8146-B1388D6B2270}"/>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1645308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DC1D555-4458-4EE3-8B7F-F90FFCEEA739}"/>
              </a:ext>
            </a:extLst>
          </p:cNvPr>
          <p:cNvSpPr/>
          <p:nvPr userDrawn="1"/>
        </p:nvSpPr>
        <p:spPr>
          <a:xfrm>
            <a:off x="8055769" y="0"/>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1331119" y="0"/>
            <a:ext cx="6474275" cy="600075"/>
          </a:xfrm>
        </p:spPr>
        <p:txBody>
          <a:bodyPr>
            <a:noAutofit/>
          </a:bodyPr>
          <a:lstStyle>
            <a:lvl1pPr>
              <a:defRPr sz="1800" b="1"/>
            </a:lvl1pPr>
          </a:lstStyle>
          <a:p>
            <a:r>
              <a:rPr lang="ru-RU"/>
              <a:t>Образец заголовка</a:t>
            </a:r>
          </a:p>
        </p:txBody>
      </p:sp>
      <p:sp>
        <p:nvSpPr>
          <p:cNvPr id="7" name="TextBox 6">
            <a:extLst>
              <a:ext uri="{FF2B5EF4-FFF2-40B4-BE49-F238E27FC236}">
                <a16:creationId xmlns:a16="http://schemas.microsoft.com/office/drawing/2014/main" id="{D64F4D4D-0796-44E6-9CA6-A9C7C4F22505}"/>
              </a:ext>
            </a:extLst>
          </p:cNvPr>
          <p:cNvSpPr txBox="1"/>
          <p:nvPr userDrawn="1"/>
        </p:nvSpPr>
        <p:spPr>
          <a:xfrm>
            <a:off x="8055769" y="115371"/>
            <a:ext cx="1088231" cy="369332"/>
          </a:xfrm>
          <a:prstGeom prst="rect">
            <a:avLst/>
          </a:prstGeom>
          <a:noFill/>
        </p:spPr>
        <p:txBody>
          <a:bodyPr wrap="square" rtlCol="0" anchor="ctr">
            <a:spAutoFit/>
          </a:bodyPr>
          <a:lstStyle/>
          <a:p>
            <a:pPr algn="r"/>
            <a:fld id="{B3394589-77A4-4B79-904E-BB44F1DC0813}" type="slidenum">
              <a:rPr lang="ru-RU" sz="1800" smtClean="0">
                <a:solidFill>
                  <a:schemeClr val="bg1"/>
                </a:solidFill>
                <a:latin typeface="ALSSchlangesans-Bold" panose="02000806040000020004" pitchFamily="50" charset="0"/>
              </a:rPr>
              <a:pPr algn="r"/>
              <a:t>‹#›</a:t>
            </a:fld>
            <a:endParaRPr lang="ru-RU" sz="1350">
              <a:solidFill>
                <a:schemeClr val="bg1"/>
              </a:solidFill>
              <a:latin typeface="ALSSchlangesans-Bold" panose="02000806040000020004" pitchFamily="50" charset="0"/>
            </a:endParaRPr>
          </a:p>
        </p:txBody>
      </p:sp>
      <p:sp>
        <p:nvSpPr>
          <p:cNvPr id="3" name="Прямоугольник 2">
            <a:extLst>
              <a:ext uri="{FF2B5EF4-FFF2-40B4-BE49-F238E27FC236}">
                <a16:creationId xmlns:a16="http://schemas.microsoft.com/office/drawing/2014/main" id="{E5BE0767-EF93-46D4-9935-0E83ED59D0EC}"/>
              </a:ext>
            </a:extLst>
          </p:cNvPr>
          <p:cNvSpPr/>
          <p:nvPr userDrawn="1"/>
        </p:nvSpPr>
        <p:spPr>
          <a:xfrm>
            <a:off x="1" y="1"/>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775092969"/>
      </p:ext>
    </p:extLst>
  </p:cSld>
  <p:clrMapOvr>
    <a:masterClrMapping/>
  </p:clrMapOvr>
  <p:extLst>
    <p:ext uri="{DCECCB84-F9BA-43D5-87BE-67443E8EF086}">
      <p15:sldGuideLst xmlns:p15="http://schemas.microsoft.com/office/powerpoint/2012/main">
        <p15:guide id="1" orient="horz" pos="255">
          <p15:clr>
            <a:srgbClr val="FBAE40"/>
          </p15:clr>
        </p15:guide>
        <p15:guide id="2" pos="1118">
          <p15:clr>
            <a:srgbClr val="FBAE40"/>
          </p15:clr>
        </p15:guide>
        <p15:guide id="4" orient="horz" pos="3816">
          <p15:clr>
            <a:srgbClr val="FBAE40"/>
          </p15:clr>
        </p15:guide>
        <p15:guide id="5" orient="horz" pos="504">
          <p15:clr>
            <a:srgbClr val="FBAE40"/>
          </p15:clr>
        </p15:guide>
        <p15:guide id="6" pos="914">
          <p15:clr>
            <a:srgbClr val="FBAE40"/>
          </p15:clr>
        </p15:guide>
        <p15:guide id="7" pos="6766">
          <p15:clr>
            <a:srgbClr val="FBAE40"/>
          </p15:clr>
        </p15:guide>
        <p15:guide id="8" pos="6562">
          <p15:clr>
            <a:srgbClr val="FBAE40"/>
          </p15:clr>
        </p15:guide>
        <p15:guide id="9" pos="3840">
          <p15:clr>
            <a:srgbClr val="FBAE40"/>
          </p15:clr>
        </p15:guide>
        <p15:guide id="10" orient="horz" pos="70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a:t>Click to edit Master text styles</a:t>
            </a:r>
          </a:p>
        </p:txBody>
      </p:sp>
    </p:spTree>
    <p:extLst>
      <p:ext uri="{BB962C8B-B14F-4D97-AF65-F5344CB8AC3E}">
        <p14:creationId xmlns:p14="http://schemas.microsoft.com/office/powerpoint/2010/main" val="3505452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90A1E3E-160A-4B09-A56B-4838933811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79EE97A-F479-4A0D-8EC6-F8441789A301}"/>
              </a:ext>
            </a:extLst>
          </p:cNvPr>
          <p:cNvSpPr>
            <a:spLocks noGrp="1"/>
          </p:cNvSpPr>
          <p:nvPr>
            <p:ph type="dt" sz="half" idx="10"/>
          </p:nvPr>
        </p:nvSpPr>
        <p:spPr/>
        <p:txBody>
          <a:bodyPr/>
          <a:lstStyle/>
          <a:p>
            <a:fld id="{D48921AC-2FE1-42EF-8733-1F23BC9EFBBF}" type="datetime1">
              <a:rPr lang="ru-RU" smtClean="0"/>
              <a:t>08.11.2022</a:t>
            </a:fld>
            <a:endParaRPr lang="ru-RU"/>
          </a:p>
        </p:txBody>
      </p:sp>
      <p:sp>
        <p:nvSpPr>
          <p:cNvPr id="5" name="Нижний колонтитул 4">
            <a:extLst>
              <a:ext uri="{FF2B5EF4-FFF2-40B4-BE49-F238E27FC236}">
                <a16:creationId xmlns:a16="http://schemas.microsoft.com/office/drawing/2014/main" id="{8FE56D46-6C62-4839-9211-E62D9DD225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072DBE7-B1F5-4BAC-BB6D-86019A56ACFB}"/>
              </a:ext>
            </a:extLst>
          </p:cNvPr>
          <p:cNvSpPr>
            <a:spLocks noGrp="1"/>
          </p:cNvSpPr>
          <p:nvPr>
            <p:ph type="sldNum" sz="quarter" idx="12"/>
          </p:nvPr>
        </p:nvSpPr>
        <p:spPr/>
        <p:txBody>
          <a:bodyPr/>
          <a:lstStyle/>
          <a:p>
            <a:fld id="{E3A49831-47CC-43AD-B725-5E58A2B39C35}" type="slidenum">
              <a:rPr lang="ru-RU" smtClean="0"/>
              <a:t>‹#›</a:t>
            </a:fld>
            <a:endParaRPr lang="ru-RU"/>
          </a:p>
        </p:txBody>
      </p:sp>
    </p:spTree>
    <p:extLst>
      <p:ext uri="{BB962C8B-B14F-4D97-AF65-F5344CB8AC3E}">
        <p14:creationId xmlns:p14="http://schemas.microsoft.com/office/powerpoint/2010/main" val="111486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15622"/>
            <a:ext cx="9144000" cy="498223"/>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114365" y="3708"/>
            <a:ext cx="5201920" cy="405169"/>
          </a:xfrm>
        </p:spPr>
        <p:txBody>
          <a:bodyPr>
            <a:noAutofit/>
          </a:bodyPr>
          <a:lstStyle>
            <a:lvl1pPr>
              <a:defRPr sz="15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243417" y="4767264"/>
            <a:ext cx="2057400" cy="274637"/>
          </a:xfrm>
        </p:spPr>
        <p:txBody>
          <a:bodyPr/>
          <a:lstStyle/>
          <a:p>
            <a:fld id="{D162C975-6A12-4AFF-A21F-627E17ECFEB7}" type="datetime1">
              <a:rPr lang="ru-RU" smtClean="0"/>
              <a:t>08.11.2022</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6843183" y="4767264"/>
            <a:ext cx="2057400" cy="274637"/>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6343" y="4766"/>
            <a:ext cx="972000" cy="40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2573"/>
      </p:ext>
    </p:extLst>
  </p:cSld>
  <p:clrMapOvr>
    <a:masterClrMapping/>
  </p:clrMapOvr>
  <p:extLst>
    <p:ext uri="{DCECCB84-F9BA-43D5-87BE-67443E8EF086}">
      <p15:sldGuideLst xmlns:p15="http://schemas.microsoft.com/office/powerpoint/2012/main">
        <p15:guide id="1" orient="horz" pos="350">
          <p15:clr>
            <a:srgbClr val="FBAE40"/>
          </p15:clr>
        </p15:guide>
        <p15:guide id="2" pos="7167">
          <p15:clr>
            <a:srgbClr val="FBAE40"/>
          </p15:clr>
        </p15:guide>
        <p15:guide id="3" pos="513">
          <p15:clr>
            <a:srgbClr val="FBAE40"/>
          </p15:clr>
        </p15:guide>
        <p15:guide id="4" orient="horz" pos="300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4"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5"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9" name="Content Placeholder 2"/>
          <p:cNvSpPr>
            <a:spLocks noGrp="1"/>
          </p:cNvSpPr>
          <p:nvPr>
            <p:ph sz="half" idx="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0" name="Content Placeholder 3"/>
          <p:cNvSpPr>
            <a:spLocks noGrp="1"/>
          </p:cNvSpPr>
          <p:nvPr>
            <p:ph sz="half" idx="2"/>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summary goes here (if needed)</a:t>
            </a:r>
            <a:r>
              <a:rPr lang="ru-RU" sz="2000">
                <a:latin typeface="Golos Text" panose="020B0503020202020204"/>
              </a:rPr>
              <a:t>.</a:t>
            </a:r>
            <a:endParaRPr lang="en-US" sz="2000">
              <a:latin typeface="Golos Text" panose="020B0503020202020204"/>
            </a:endParaRPr>
          </a:p>
          <a:p>
            <a:endParaRPr lang="ru-RU" sz="2000">
              <a:latin typeface="Golos Text" panose="020B0503020202020204"/>
            </a:endParaRPr>
          </a:p>
          <a:p>
            <a:pPr marL="0" indent="0" algn="l">
              <a:buNone/>
            </a:pPr>
            <a:r>
              <a:rPr lang="en-US" sz="1800" b="1" i="0">
                <a:solidFill>
                  <a:srgbClr val="2C2D2E"/>
                </a:solidFill>
                <a:effectLst/>
                <a:latin typeface="Golos Text" panose="020B0503020202020204"/>
              </a:rPr>
              <a:t>Start of list</a:t>
            </a:r>
            <a:r>
              <a:rPr lang="ru-RU" sz="1800" b="1"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end of list</a:t>
            </a:r>
            <a:r>
              <a:rPr lang="ru-RU" sz="1800" b="0" i="0">
                <a:solidFill>
                  <a:srgbClr val="2C2D2E"/>
                </a:solidFill>
                <a:effectLst/>
                <a:latin typeface="Golos Text" panose="020B0503020202020204"/>
              </a:rPr>
              <a:t>.</a:t>
            </a:r>
          </a:p>
        </p:txBody>
      </p:sp>
    </p:spTree>
    <p:extLst>
      <p:ext uri="{BB962C8B-B14F-4D97-AF65-F5344CB8AC3E}">
        <p14:creationId xmlns:p14="http://schemas.microsoft.com/office/powerpoint/2010/main" val="7534924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8067995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a:t>Heading</a:t>
            </a:r>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a:solidFill>
                  <a:srgbClr val="2C2D2E"/>
                </a:solidFill>
                <a:effectLst/>
                <a:latin typeface="Arial" panose="020B0604020202020204" pitchFamily="34" charset="0"/>
              </a:rPr>
              <a:t>Text</a:t>
            </a:r>
            <a:endParaRPr lang="ru-RU"/>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8553148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52" r:id="rId24"/>
  </p:sldLayoutIdLst>
  <p:hf hdr="0" ftr="0" dt="0"/>
  <p:txStyles>
    <p:titleStyle>
      <a:lvl1pPr algn="l" defTabSz="457200" rtl="0" eaLnBrk="1" latinLnBrk="0" hangingPunct="1">
        <a:spcBef>
          <a:spcPct val="0"/>
        </a:spcBef>
        <a:buNone/>
        <a:defRPr sz="3600" b="1" i="0" kern="1200" baseline="0">
          <a:solidFill>
            <a:schemeClr val="tx1"/>
          </a:solidFill>
          <a:latin typeface="Golos Text DemiBold" panose="020B0703020202020204"/>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539D2-27FF-A04E-9101-1658AF714CE2}"/>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3305FB7F-236B-759D-5FF7-9547D5A39D8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D4FD420B-0C0A-171A-F5D8-11F7EA33CDD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015DE60-B9A5-41ED-8C22-4F69EF33F364}" type="datetime1">
              <a:rPr lang="ru-RU" smtClean="0"/>
              <a:t>08.11.2022</a:t>
            </a:fld>
            <a:endParaRPr lang="ru-RU"/>
          </a:p>
        </p:txBody>
      </p:sp>
      <p:sp>
        <p:nvSpPr>
          <p:cNvPr id="5" name="Footer Placeholder 4">
            <a:extLst>
              <a:ext uri="{FF2B5EF4-FFF2-40B4-BE49-F238E27FC236}">
                <a16:creationId xmlns:a16="http://schemas.microsoft.com/office/drawing/2014/main" id="{ED6121BD-61DC-1C42-CD97-EFAF8942591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EFC7CFB1-5743-33A7-83E8-E5D06834566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4BDE3F2-B1B0-46A8-92A9-E78909E31F9F}" type="slidenum">
              <a:rPr lang="ru-RU" smtClean="0"/>
              <a:t>‹#›</a:t>
            </a:fld>
            <a:endParaRPr lang="ru-RU"/>
          </a:p>
        </p:txBody>
      </p:sp>
    </p:spTree>
    <p:extLst>
      <p:ext uri="{BB962C8B-B14F-4D97-AF65-F5344CB8AC3E}">
        <p14:creationId xmlns:p14="http://schemas.microsoft.com/office/powerpoint/2010/main" val="13914372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los Tex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los Tex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los Tex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mailto:nanikolaev@itmo.ru"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forms.yandex.com/cloud/6364aa9c5056902467fc8160/"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26.png"/><Relationship Id="rId11" Type="http://schemas.openxmlformats.org/officeDocument/2006/relationships/image" Target="../media/image34.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image" Target="../media/image46.png"/><Relationship Id="rId1" Type="http://schemas.openxmlformats.org/officeDocument/2006/relationships/slideLayout" Target="../slideLayouts/slideLayout33.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hyperlink" Target="https://forms.yandex.com/cloud/6363408243f74f24464db4b5/"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47.png"/><Relationship Id="rId4" Type="http://schemas.openxmlformats.org/officeDocument/2006/relationships/hyperlink" Target="https://clck.ru/32Zfm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pt-BR" dirty="0">
                <a:solidFill>
                  <a:schemeClr val="bg1"/>
                </a:solidFill>
              </a:rPr>
              <a:t>Parametric linear voltage regulator</a:t>
            </a:r>
            <a:endParaRPr lang="en-US" dirty="0">
              <a:solidFill>
                <a:schemeClr val="bg1"/>
              </a:solidFill>
            </a:endParaRP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4562475" y="3267488"/>
            <a:ext cx="4331759" cy="990399"/>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Nikolay Nikolaev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nanikolaev@itmo.ru) </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Nikolai  Poliakov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polyakov_n_a@itmo.ru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Roman </a:t>
            </a:r>
            <a:r>
              <a:rPr kumimoji="0" lang="en-US" sz="1400" b="1" i="0" u="none" strike="noStrike" kern="1200" cap="none" spc="0" normalizeH="0" baseline="0" noProof="0" dirty="0" err="1">
                <a:ln>
                  <a:noFill/>
                </a:ln>
                <a:solidFill>
                  <a:prstClr val="white"/>
                </a:solidFill>
                <a:effectLst/>
                <a:uLnTx/>
                <a:uFillTx/>
                <a:latin typeface="ALS Schlange sans"/>
                <a:ea typeface="ALS Schlange sans"/>
                <a:cs typeface="ALS Schlange sans"/>
              </a:rPr>
              <a:t>Olekhnovich</a:t>
            </a: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r.o.olekhnovich@mail.ru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endPar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hlinkClick r:id="rId4">
                <a:extLst>
                  <a:ext uri="{A12FA001-AC4F-418D-AE19-62706E023703}">
                    <ahyp:hlinkClr xmlns:ahyp="http://schemas.microsoft.com/office/drawing/2018/hyperlinkcolor" val="tx"/>
                  </a:ext>
                </a:extLst>
              </a:hlinkClick>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LS Schlange sans"/>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788419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A8A43D-F9C6-4F87-A3B2-D5581D5F802A}"/>
              </a:ext>
            </a:extLst>
          </p:cNvPr>
          <p:cNvSpPr>
            <a:spLocks noGrp="1"/>
          </p:cNvSpPr>
          <p:nvPr>
            <p:ph type="title"/>
          </p:nvPr>
        </p:nvSpPr>
        <p:spPr/>
        <p:txBody>
          <a:bodyPr>
            <a:normAutofit/>
          </a:bodyPr>
          <a:lstStyle/>
          <a:p>
            <a:pPr algn="ctr"/>
            <a:r>
              <a:rPr lang="en-US" sz="1800"/>
              <a:t>Practice </a:t>
            </a:r>
            <a:r>
              <a:rPr lang="en-US" sz="1800" dirty="0"/>
              <a:t>2</a:t>
            </a:r>
          </a:p>
        </p:txBody>
      </p:sp>
      <p:sp>
        <p:nvSpPr>
          <p:cNvPr id="3" name="Slide Number Placeholder 2">
            <a:extLst>
              <a:ext uri="{FF2B5EF4-FFF2-40B4-BE49-F238E27FC236}">
                <a16:creationId xmlns:a16="http://schemas.microsoft.com/office/drawing/2014/main" id="{6EBE2B41-2330-59C9-76A2-155615692CDF}"/>
              </a:ext>
            </a:extLst>
          </p:cNvPr>
          <p:cNvSpPr>
            <a:spLocks noGrp="1"/>
          </p:cNvSpPr>
          <p:nvPr>
            <p:ph type="sldNum" sz="quarter" idx="12"/>
          </p:nvPr>
        </p:nvSpPr>
        <p:spPr/>
        <p:txBody>
          <a:bodyPr/>
          <a:lstStyle/>
          <a:p>
            <a:fld id="{A4BDE3F2-B1B0-46A8-92A9-E78909E31F9F}" type="slidenum">
              <a:rPr lang="ru-RU" smtClean="0"/>
              <a:t>2</a:t>
            </a:fld>
            <a:endParaRPr lang="ru-RU"/>
          </a:p>
        </p:txBody>
      </p:sp>
      <p:sp>
        <p:nvSpPr>
          <p:cNvPr id="9" name="TextBox 8">
            <a:extLst>
              <a:ext uri="{FF2B5EF4-FFF2-40B4-BE49-F238E27FC236}">
                <a16:creationId xmlns:a16="http://schemas.microsoft.com/office/drawing/2014/main" id="{35D2F7C5-A4AC-7218-F0D2-CB480654F67F}"/>
              </a:ext>
            </a:extLst>
          </p:cNvPr>
          <p:cNvSpPr txBox="1"/>
          <p:nvPr/>
        </p:nvSpPr>
        <p:spPr>
          <a:xfrm>
            <a:off x="252198" y="965418"/>
            <a:ext cx="4931330" cy="1546577"/>
          </a:xfrm>
          <a:prstGeom prst="rect">
            <a:avLst/>
          </a:prstGeom>
          <a:noFill/>
        </p:spPr>
        <p:txBody>
          <a:bodyPr wrap="square">
            <a:spAutoFit/>
          </a:bodyPr>
          <a:lstStyle/>
          <a:p>
            <a:r>
              <a:rPr lang="en-US" sz="1350" dirty="0">
                <a:hlinkClick r:id="rId3"/>
              </a:rPr>
              <a:t>https://clck.ru/32cCpP</a:t>
            </a:r>
          </a:p>
          <a:p>
            <a:endParaRPr lang="en-US" sz="1350" dirty="0">
              <a:hlinkClick r:id="rId3"/>
            </a:endParaRPr>
          </a:p>
          <a:p>
            <a:r>
              <a:rPr lang="en-US" sz="1350" dirty="0">
                <a:hlinkClick r:id="rId3"/>
              </a:rPr>
              <a:t>https://forms.yandex.com/cloud/6364aa9c5056902467fc8160/\</a:t>
            </a:r>
            <a:endParaRPr lang="en-US" sz="1350" dirty="0"/>
          </a:p>
          <a:p>
            <a:endParaRPr lang="en-US" sz="1350" dirty="0"/>
          </a:p>
          <a:p>
            <a:endParaRPr lang="en-US" sz="1350" dirty="0"/>
          </a:p>
          <a:p>
            <a:endParaRPr lang="en-US" sz="1350" dirty="0"/>
          </a:p>
          <a:p>
            <a:r>
              <a:rPr lang="en-US" sz="1350" b="1" dirty="0"/>
              <a:t>1</a:t>
            </a:r>
            <a:r>
              <a:rPr lang="en-US" sz="1350" b="1" baseline="30000" dirty="0"/>
              <a:t>st</a:t>
            </a:r>
            <a:r>
              <a:rPr lang="en-US" sz="1350" b="1" dirty="0"/>
              <a:t> deadline: 18.11.2022 23:59 (GMT +8)</a:t>
            </a:r>
            <a:endParaRPr lang="ru-RU" sz="1350" b="1" dirty="0"/>
          </a:p>
        </p:txBody>
      </p:sp>
      <p:sp>
        <p:nvSpPr>
          <p:cNvPr id="11" name="TextBox 10">
            <a:extLst>
              <a:ext uri="{FF2B5EF4-FFF2-40B4-BE49-F238E27FC236}">
                <a16:creationId xmlns:a16="http://schemas.microsoft.com/office/drawing/2014/main" id="{AFDE82DD-CD15-49FC-61CA-A169188CA452}"/>
              </a:ext>
            </a:extLst>
          </p:cNvPr>
          <p:cNvSpPr txBox="1"/>
          <p:nvPr/>
        </p:nvSpPr>
        <p:spPr>
          <a:xfrm>
            <a:off x="252198" y="2560704"/>
            <a:ext cx="5201920" cy="1938992"/>
          </a:xfrm>
          <a:prstGeom prst="rect">
            <a:avLst/>
          </a:prstGeom>
          <a:noFill/>
        </p:spPr>
        <p:txBody>
          <a:bodyPr wrap="square" rtlCol="0">
            <a:spAutoFit/>
          </a:bodyPr>
          <a:lstStyle/>
          <a:p>
            <a:endParaRPr lang="en-US" sz="1200" dirty="0"/>
          </a:p>
          <a:p>
            <a:r>
              <a:rPr lang="en-US" sz="1200" dirty="0"/>
              <a:t>Please, be very careful with your HDU/ITMO numbers: some elements of the task will be checked automatically, and wrong ID or variant data will cause a wrong (sometimes-zero score) for your task </a:t>
            </a:r>
          </a:p>
          <a:p>
            <a:endParaRPr lang="en-US" sz="1200" dirty="0"/>
          </a:p>
          <a:p>
            <a:r>
              <a:rPr lang="en-US" sz="1200" dirty="0">
                <a:solidFill>
                  <a:srgbClr val="00B050"/>
                </a:solidFill>
              </a:rPr>
              <a:t>The accuracy of the answer should be at least </a:t>
            </a:r>
            <a:r>
              <a:rPr lang="en-US" sz="1200" b="1" dirty="0">
                <a:solidFill>
                  <a:schemeClr val="accent6">
                    <a:lumMod val="75000"/>
                  </a:schemeClr>
                </a:solidFill>
              </a:rPr>
              <a:t>2 digits </a:t>
            </a:r>
            <a:r>
              <a:rPr lang="en-US" sz="1200" dirty="0">
                <a:solidFill>
                  <a:srgbClr val="00B050"/>
                </a:solidFill>
              </a:rPr>
              <a:t>after 0 or </a:t>
            </a:r>
            <a:r>
              <a:rPr lang="en-US" sz="1200" b="1" u="sng" dirty="0">
                <a:solidFill>
                  <a:srgbClr val="00B050"/>
                </a:solidFill>
              </a:rPr>
              <a:t>2 meaning digits </a:t>
            </a:r>
            <a:r>
              <a:rPr lang="en-US" sz="1200" dirty="0">
                <a:solidFill>
                  <a:srgbClr val="00B050"/>
                </a:solidFill>
              </a:rPr>
              <a:t>(Examples: 0.</a:t>
            </a:r>
            <a:r>
              <a:rPr lang="en-US" sz="1200" b="1" dirty="0">
                <a:solidFill>
                  <a:schemeClr val="accent6">
                    <a:lumMod val="75000"/>
                  </a:schemeClr>
                </a:solidFill>
              </a:rPr>
              <a:t>20</a:t>
            </a:r>
            <a:r>
              <a:rPr lang="en-US" sz="1200" dirty="0">
                <a:solidFill>
                  <a:srgbClr val="00B050"/>
                </a:solidFill>
              </a:rPr>
              <a:t>, 153.</a:t>
            </a:r>
            <a:r>
              <a:rPr lang="en-US" sz="1200" b="1" dirty="0">
                <a:solidFill>
                  <a:schemeClr val="accent6">
                    <a:lumMod val="75000"/>
                  </a:schemeClr>
                </a:solidFill>
              </a:rPr>
              <a:t>99</a:t>
            </a:r>
            <a:r>
              <a:rPr lang="en-US" sz="1200" dirty="0">
                <a:solidFill>
                  <a:srgbClr val="00B050"/>
                </a:solidFill>
              </a:rPr>
              <a:t> but 0.000</a:t>
            </a:r>
            <a:r>
              <a:rPr lang="en-US" sz="1200" b="1" u="sng" dirty="0">
                <a:solidFill>
                  <a:srgbClr val="00B050"/>
                </a:solidFill>
              </a:rPr>
              <a:t>19</a:t>
            </a:r>
            <a:r>
              <a:rPr lang="en-US" sz="1200" dirty="0">
                <a:solidFill>
                  <a:srgbClr val="00B050"/>
                </a:solidFill>
              </a:rPr>
              <a:t>, 0.000000</a:t>
            </a:r>
            <a:r>
              <a:rPr lang="en-US" sz="1200" b="1" u="sng" dirty="0">
                <a:solidFill>
                  <a:srgbClr val="00B050"/>
                </a:solidFill>
              </a:rPr>
              <a:t>60</a:t>
            </a:r>
            <a:r>
              <a:rPr lang="en-US" sz="1200" dirty="0">
                <a:solidFill>
                  <a:srgbClr val="00B050"/>
                </a:solidFill>
              </a:rPr>
              <a:t>)</a:t>
            </a:r>
          </a:p>
          <a:p>
            <a:endParaRPr lang="en-US" sz="1200" b="1" dirty="0"/>
          </a:p>
          <a:p>
            <a:r>
              <a:rPr lang="en-US" sz="1200" b="1" dirty="0">
                <a:solidFill>
                  <a:srgbClr val="FF0000"/>
                </a:solidFill>
              </a:rPr>
              <a:t>Pay attentions to the units [V], [A], [mA], [mV]</a:t>
            </a:r>
            <a:r>
              <a:rPr lang="ru-RU" sz="1200" b="1" dirty="0">
                <a:solidFill>
                  <a:srgbClr val="FF0000"/>
                </a:solidFill>
              </a:rPr>
              <a:t> – </a:t>
            </a:r>
            <a:r>
              <a:rPr lang="en-US" sz="1200" b="1" dirty="0">
                <a:solidFill>
                  <a:srgbClr val="FF0000"/>
                </a:solidFill>
              </a:rPr>
              <a:t>answer should me in units, provided in the question</a:t>
            </a:r>
            <a:endParaRPr lang="ru-RU" sz="1200" b="1" dirty="0">
              <a:solidFill>
                <a:srgbClr val="FF0000"/>
              </a:solidFill>
            </a:endParaRPr>
          </a:p>
        </p:txBody>
      </p:sp>
      <p:pic>
        <p:nvPicPr>
          <p:cNvPr id="1026" name="Picture 2">
            <a:extLst>
              <a:ext uri="{FF2B5EF4-FFF2-40B4-BE49-F238E27FC236}">
                <a16:creationId xmlns:a16="http://schemas.microsoft.com/office/drawing/2014/main" id="{B3526911-0B2D-4A17-2469-B73CFC70E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191" y="965417"/>
            <a:ext cx="1603020" cy="16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76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27BF183-0D58-4E25-8985-3E91BA5AEA8A}"/>
              </a:ext>
            </a:extLst>
          </p:cNvPr>
          <p:cNvSpPr>
            <a:spLocks noGrp="1"/>
          </p:cNvSpPr>
          <p:nvPr>
            <p:ph type="title"/>
          </p:nvPr>
        </p:nvSpPr>
        <p:spPr/>
        <p:txBody>
          <a:bodyPr>
            <a:normAutofit fontScale="90000"/>
          </a:bodyPr>
          <a:lstStyle/>
          <a:p>
            <a:r>
              <a:rPr lang="en-US" dirty="0"/>
              <a:t>Summary</a:t>
            </a:r>
            <a:endParaRPr lang="ru-RU" dirty="0"/>
          </a:p>
        </p:txBody>
      </p:sp>
      <p:sp>
        <p:nvSpPr>
          <p:cNvPr id="6" name="TextBox 5">
            <a:extLst>
              <a:ext uri="{FF2B5EF4-FFF2-40B4-BE49-F238E27FC236}">
                <a16:creationId xmlns:a16="http://schemas.microsoft.com/office/drawing/2014/main" id="{371C3E47-96EB-463C-8F18-70D422E149F2}"/>
              </a:ext>
            </a:extLst>
          </p:cNvPr>
          <p:cNvSpPr txBox="1"/>
          <p:nvPr/>
        </p:nvSpPr>
        <p:spPr>
          <a:xfrm>
            <a:off x="220717" y="798612"/>
            <a:ext cx="8770883" cy="1200329"/>
          </a:xfrm>
          <a:prstGeom prst="rect">
            <a:avLst/>
          </a:prstGeom>
          <a:noFill/>
        </p:spPr>
        <p:txBody>
          <a:bodyPr wrap="square" lIns="91440" tIns="45720" rIns="91440" bIns="45720" rtlCol="0" anchor="t">
            <a:spAutoFit/>
          </a:bodyPr>
          <a:lstStyle/>
          <a:p>
            <a:pPr marL="342900" indent="-342900">
              <a:buFont typeface="+mj-lt"/>
              <a:buAutoNum type="arabicPeriod"/>
            </a:pPr>
            <a:r>
              <a:rPr lang="en-US" dirty="0"/>
              <a:t>Parametric linear voltage regulator</a:t>
            </a:r>
          </a:p>
          <a:p>
            <a:pPr marL="342900" indent="-342900">
              <a:buFont typeface="+mj-lt"/>
              <a:buAutoNum type="arabicPeriod"/>
            </a:pPr>
            <a:endParaRPr lang="en-US" dirty="0"/>
          </a:p>
          <a:p>
            <a:pPr marL="342900" indent="-342900">
              <a:buFont typeface="+mj-lt"/>
              <a:buAutoNum type="arabicPeriod"/>
            </a:pPr>
            <a:r>
              <a:rPr lang="en-US" dirty="0"/>
              <a:t>Control test</a:t>
            </a:r>
            <a:endParaRPr lang="en-US" dirty="0">
              <a:cs typeface="Calibri"/>
            </a:endParaRPr>
          </a:p>
          <a:p>
            <a:pPr marL="342900" indent="-342900">
              <a:buFont typeface="+mj-lt"/>
              <a:buAutoNum type="arabicPeriod"/>
            </a:pPr>
            <a:endParaRPr lang="en-US" dirty="0"/>
          </a:p>
        </p:txBody>
      </p:sp>
    </p:spTree>
    <p:extLst>
      <p:ext uri="{BB962C8B-B14F-4D97-AF65-F5344CB8AC3E}">
        <p14:creationId xmlns:p14="http://schemas.microsoft.com/office/powerpoint/2010/main" val="345636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normAutofit fontScale="90000"/>
          </a:bodyPr>
          <a:lstStyle/>
          <a:p>
            <a:pPr>
              <a:defRPr/>
            </a:pPr>
            <a:r>
              <a:rPr lang="pt-BR" sz="2800" dirty="0">
                <a:solidFill>
                  <a:schemeClr val="bg1"/>
                </a:solidFill>
              </a:rPr>
              <a:t>Parametric linear voltage regulator</a:t>
            </a:r>
            <a:endParaRPr lang="en-US" sz="2100" dirty="0">
              <a:solidFill>
                <a:srgbClr val="455384"/>
              </a:solidFill>
              <a:latin typeface="ALS Schlange sans" panose="02000506030000020004" pitchFamily="50" charset="-52"/>
            </a:endParaRPr>
          </a:p>
        </p:txBody>
      </p:sp>
      <p:sp>
        <p:nvSpPr>
          <p:cNvPr id="2" name="AutoShape 4" descr="{\displaystyle R_{\text{v}}={\frac {\min V_{R}}{\min I_{\text{D}}+\max I_{\text{L}}/(h_{\text{FE}}+1)}},}">
            <a:extLst>
              <a:ext uri="{FF2B5EF4-FFF2-40B4-BE49-F238E27FC236}">
                <a16:creationId xmlns:a16="http://schemas.microsoft.com/office/drawing/2014/main" id="{CDCC1D57-D729-C059-6B74-5ED723B0B56E}"/>
              </a:ext>
            </a:extLst>
          </p:cNvPr>
          <p:cNvSpPr>
            <a:spLocks noChangeAspect="1" noChangeArrowheads="1"/>
          </p:cNvSpPr>
          <p:nvPr/>
        </p:nvSpPr>
        <p:spPr bwMode="auto">
          <a:xfrm>
            <a:off x="831273" y="2624172"/>
            <a:ext cx="7782789" cy="25193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where</a:t>
            </a:r>
          </a:p>
          <a:p>
            <a:endParaRPr lang="en-US" dirty="0"/>
          </a:p>
          <a:p>
            <a:r>
              <a:rPr lang="en-US" b="1" dirty="0"/>
              <a:t>min V</a:t>
            </a:r>
            <a:r>
              <a:rPr lang="en-US" b="1" baseline="-25000" dirty="0"/>
              <a:t>R</a:t>
            </a:r>
            <a:r>
              <a:rPr lang="en-US" b="1" dirty="0"/>
              <a:t> </a:t>
            </a:r>
            <a:r>
              <a:rPr lang="en-US" dirty="0"/>
              <a:t>is the minimum voltage to be maintained across </a:t>
            </a:r>
            <a:r>
              <a:rPr lang="en-US" dirty="0" err="1"/>
              <a:t>R</a:t>
            </a:r>
            <a:r>
              <a:rPr lang="en-US" baseline="-25000" dirty="0" err="1"/>
              <a:t>v</a:t>
            </a:r>
            <a:r>
              <a:rPr lang="en-US" dirty="0"/>
              <a:t>,</a:t>
            </a:r>
          </a:p>
          <a:p>
            <a:r>
              <a:rPr lang="en-US" b="1" dirty="0"/>
              <a:t>min I</a:t>
            </a:r>
            <a:r>
              <a:rPr lang="en-US" b="1" baseline="-25000" dirty="0"/>
              <a:t>D</a:t>
            </a:r>
            <a:r>
              <a:rPr lang="en-US" b="1" dirty="0"/>
              <a:t> </a:t>
            </a:r>
            <a:r>
              <a:rPr lang="en-US" dirty="0"/>
              <a:t>is the minimum current to be maintained through the Zener diode,</a:t>
            </a:r>
          </a:p>
          <a:p>
            <a:r>
              <a:rPr lang="en-US" b="1" dirty="0"/>
              <a:t>max I</a:t>
            </a:r>
            <a:r>
              <a:rPr lang="en-US" b="1" baseline="-25000" dirty="0"/>
              <a:t>L</a:t>
            </a:r>
            <a:r>
              <a:rPr lang="en-US" b="1" dirty="0"/>
              <a:t> </a:t>
            </a:r>
            <a:r>
              <a:rPr lang="en-US" dirty="0"/>
              <a:t>is the maximum design load current,</a:t>
            </a:r>
          </a:p>
          <a:p>
            <a:r>
              <a:rPr lang="en-US" b="1" dirty="0" err="1"/>
              <a:t>h</a:t>
            </a:r>
            <a:r>
              <a:rPr lang="en-US" b="1" baseline="-25000" dirty="0" err="1"/>
              <a:t>FE</a:t>
            </a:r>
            <a:r>
              <a:rPr lang="en-US" b="1" dirty="0"/>
              <a:t> is </a:t>
            </a:r>
            <a:r>
              <a:rPr lang="en-US" dirty="0"/>
              <a:t>the forward current gain of the transistor (I</a:t>
            </a:r>
            <a:r>
              <a:rPr lang="en-US" baseline="-25000" dirty="0"/>
              <a:t>C</a:t>
            </a:r>
            <a:r>
              <a:rPr lang="en-US" dirty="0"/>
              <a:t>/I</a:t>
            </a:r>
            <a:r>
              <a:rPr lang="en-US" baseline="-25000" dirty="0"/>
              <a:t>B</a:t>
            </a:r>
            <a:r>
              <a:rPr lang="en-US" dirty="0"/>
              <a:t>).</a:t>
            </a:r>
            <a:endParaRPr lang="ru-RU" dirty="0"/>
          </a:p>
        </p:txBody>
      </p:sp>
      <p:sp>
        <p:nvSpPr>
          <p:cNvPr id="3" name="AutoShape 6" descr="{\displaystyle R_{\text{v}}={\frac {\min V_{R}}{\min I_{\text{D}}+\max I_{\text{L}}/(h_{\text{FE}}+1)}},}">
            <a:extLst>
              <a:ext uri="{FF2B5EF4-FFF2-40B4-BE49-F238E27FC236}">
                <a16:creationId xmlns:a16="http://schemas.microsoft.com/office/drawing/2014/main" id="{653E61CB-4105-30DB-0B6C-AB4B2C7DFBC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a:extLst>
              <a:ext uri="{FF2B5EF4-FFF2-40B4-BE49-F238E27FC236}">
                <a16:creationId xmlns:a16="http://schemas.microsoft.com/office/drawing/2014/main" id="{56173E55-6DCA-6808-F656-805203B634A1}"/>
              </a:ext>
            </a:extLst>
          </p:cNvPr>
          <p:cNvPicPr>
            <a:picLocks noChangeAspect="1"/>
          </p:cNvPicPr>
          <p:nvPr/>
        </p:nvPicPr>
        <p:blipFill>
          <a:blip r:embed="rId3"/>
          <a:stretch>
            <a:fillRect/>
          </a:stretch>
        </p:blipFill>
        <p:spPr>
          <a:xfrm>
            <a:off x="3661659" y="1098770"/>
            <a:ext cx="4896533" cy="971686"/>
          </a:xfrm>
          <a:prstGeom prst="rect">
            <a:avLst/>
          </a:prstGeom>
        </p:spPr>
      </p:pic>
      <p:grpSp>
        <p:nvGrpSpPr>
          <p:cNvPr id="19" name="Группа 18">
            <a:extLst>
              <a:ext uri="{FF2B5EF4-FFF2-40B4-BE49-F238E27FC236}">
                <a16:creationId xmlns:a16="http://schemas.microsoft.com/office/drawing/2014/main" id="{7E18E5BA-0E5C-029A-4F06-6932F2F8D340}"/>
              </a:ext>
            </a:extLst>
          </p:cNvPr>
          <p:cNvGrpSpPr/>
          <p:nvPr/>
        </p:nvGrpSpPr>
        <p:grpSpPr>
          <a:xfrm>
            <a:off x="457204" y="530686"/>
            <a:ext cx="3303066" cy="2149414"/>
            <a:chOff x="5346743" y="764986"/>
            <a:chExt cx="3303066" cy="2149414"/>
          </a:xfrm>
        </p:grpSpPr>
        <p:grpSp>
          <p:nvGrpSpPr>
            <p:cNvPr id="20" name="Группа 19">
              <a:extLst>
                <a:ext uri="{FF2B5EF4-FFF2-40B4-BE49-F238E27FC236}">
                  <a16:creationId xmlns:a16="http://schemas.microsoft.com/office/drawing/2014/main" id="{70E06D39-3D61-3773-B7CE-D996ECF916A8}"/>
                </a:ext>
              </a:extLst>
            </p:cNvPr>
            <p:cNvGrpSpPr/>
            <p:nvPr/>
          </p:nvGrpSpPr>
          <p:grpSpPr>
            <a:xfrm>
              <a:off x="5346743" y="764986"/>
              <a:ext cx="3303066" cy="2149414"/>
              <a:chOff x="358593" y="614318"/>
              <a:chExt cx="3303066" cy="2149414"/>
            </a:xfrm>
          </p:grpSpPr>
          <p:pic>
            <p:nvPicPr>
              <p:cNvPr id="38" name="Picture 2">
                <a:extLst>
                  <a:ext uri="{FF2B5EF4-FFF2-40B4-BE49-F238E27FC236}">
                    <a16:creationId xmlns:a16="http://schemas.microsoft.com/office/drawing/2014/main" id="{D62AEFE2-D85E-C060-7619-684BF454C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3" y="614318"/>
                <a:ext cx="3303066" cy="21494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A8D82D4-72F1-3880-2464-0D679D9B9C55}"/>
                      </a:ext>
                    </a:extLst>
                  </p:cNvPr>
                  <p:cNvSpPr txBox="1"/>
                  <p:nvPr/>
                </p:nvSpPr>
                <p:spPr>
                  <a:xfrm>
                    <a:off x="2248496" y="1427415"/>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0000FF"/>
                                  </a:solidFill>
                                  <a:latin typeface="Cambria Math" panose="02040503050406030204" pitchFamily="18" charset="0"/>
                                  <a:ea typeface="Cambria Math" panose="02040503050406030204" pitchFamily="18" charset="0"/>
                                </a:rPr>
                              </m:ctrlPr>
                            </m:sSubPr>
                            <m:e>
                              <m:r>
                                <a:rPr lang="en-US" sz="1100" i="1">
                                  <a:solidFill>
                                    <a:srgbClr val="0000FF"/>
                                  </a:solidFill>
                                  <a:latin typeface="Cambria Math" panose="02040503050406030204" pitchFamily="18" charset="0"/>
                                  <a:ea typeface="Cambria Math" panose="02040503050406030204" pitchFamily="18" charset="0"/>
                                </a:rPr>
                                <m:t>𝑉</m:t>
                              </m:r>
                            </m:e>
                            <m:sub>
                              <m:r>
                                <a:rPr lang="en-US" sz="1100" b="0" i="1" smtClean="0">
                                  <a:solidFill>
                                    <a:srgbClr val="0000FF"/>
                                  </a:solidFill>
                                  <a:latin typeface="Cambria Math" panose="02040503050406030204" pitchFamily="18" charset="0"/>
                                  <a:ea typeface="Cambria Math" panose="02040503050406030204" pitchFamily="18" charset="0"/>
                                </a:rPr>
                                <m:t>𝐵𝐸</m:t>
                              </m:r>
                            </m:sub>
                          </m:sSub>
                        </m:oMath>
                      </m:oMathPara>
                    </a14:m>
                    <a:endParaRPr lang="ru-RU" sz="1100" dirty="0"/>
                  </a:p>
                </p:txBody>
              </p:sp>
            </mc:Choice>
            <mc:Fallback xmlns="">
              <p:sp>
                <p:nvSpPr>
                  <p:cNvPr id="39" name="TextBox 38">
                    <a:extLst>
                      <a:ext uri="{FF2B5EF4-FFF2-40B4-BE49-F238E27FC236}">
                        <a16:creationId xmlns:a16="http://schemas.microsoft.com/office/drawing/2014/main" id="{1A8D82D4-72F1-3880-2464-0D679D9B9C55}"/>
                      </a:ext>
                    </a:extLst>
                  </p:cNvPr>
                  <p:cNvSpPr txBox="1">
                    <a:spLocks noRot="1" noChangeAspect="1" noMove="1" noResize="1" noEditPoints="1" noAdjustHandles="1" noChangeArrowheads="1" noChangeShapeType="1" noTextEdit="1"/>
                  </p:cNvSpPr>
                  <p:nvPr/>
                </p:nvSpPr>
                <p:spPr>
                  <a:xfrm>
                    <a:off x="2248496" y="1427415"/>
                    <a:ext cx="333645" cy="2616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F13D93C-F7E1-263F-1D28-4D9B9A753D8A}"/>
                      </a:ext>
                    </a:extLst>
                  </p:cNvPr>
                  <p:cNvSpPr txBox="1"/>
                  <p:nvPr/>
                </p:nvSpPr>
                <p:spPr>
                  <a:xfrm>
                    <a:off x="419693" y="854836"/>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m:t>
                              </m:r>
                            </m:e>
                            <m:sub>
                              <m:r>
                                <a:rPr lang="en-US" sz="1100" b="0" i="1" smtClean="0">
                                  <a:latin typeface="Cambria Math" panose="02040503050406030204" pitchFamily="18" charset="0"/>
                                  <a:ea typeface="Cambria Math" panose="02040503050406030204" pitchFamily="18" charset="0"/>
                                </a:rPr>
                                <m:t>𝑖𝑛</m:t>
                              </m:r>
                            </m:sub>
                          </m:sSub>
                        </m:oMath>
                      </m:oMathPara>
                    </a14:m>
                    <a:endParaRPr lang="ru-RU" sz="1100" dirty="0"/>
                  </a:p>
                </p:txBody>
              </p:sp>
            </mc:Choice>
            <mc:Fallback xmlns="">
              <p:sp>
                <p:nvSpPr>
                  <p:cNvPr id="40" name="TextBox 39">
                    <a:extLst>
                      <a:ext uri="{FF2B5EF4-FFF2-40B4-BE49-F238E27FC236}">
                        <a16:creationId xmlns:a16="http://schemas.microsoft.com/office/drawing/2014/main" id="{0F13D93C-F7E1-263F-1D28-4D9B9A753D8A}"/>
                      </a:ext>
                    </a:extLst>
                  </p:cNvPr>
                  <p:cNvSpPr txBox="1">
                    <a:spLocks noRot="1" noChangeAspect="1" noMove="1" noResize="1" noEditPoints="1" noAdjustHandles="1" noChangeArrowheads="1" noChangeShapeType="1" noTextEdit="1"/>
                  </p:cNvSpPr>
                  <p:nvPr/>
                </p:nvSpPr>
                <p:spPr>
                  <a:xfrm>
                    <a:off x="419693" y="854836"/>
                    <a:ext cx="333645" cy="26161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ED3BB2-819D-AECA-4F31-33153788E71B}"/>
                      </a:ext>
                    </a:extLst>
                  </p:cNvPr>
                  <p:cNvSpPr txBox="1"/>
                  <p:nvPr/>
                </p:nvSpPr>
                <p:spPr>
                  <a:xfrm>
                    <a:off x="1375656" y="2030989"/>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00B050"/>
                                  </a:solidFill>
                                  <a:latin typeface="Cambria Math" panose="02040503050406030204" pitchFamily="18" charset="0"/>
                                  <a:ea typeface="Cambria Math" panose="02040503050406030204" pitchFamily="18" charset="0"/>
                                </a:rPr>
                              </m:ctrlPr>
                            </m:sSubPr>
                            <m:e>
                              <m:r>
                                <a:rPr lang="en-US" sz="1100" i="1">
                                  <a:solidFill>
                                    <a:srgbClr val="00B050"/>
                                  </a:solidFill>
                                  <a:latin typeface="Cambria Math" panose="02040503050406030204" pitchFamily="18" charset="0"/>
                                  <a:ea typeface="Cambria Math" panose="02040503050406030204" pitchFamily="18" charset="0"/>
                                </a:rPr>
                                <m:t>𝑉</m:t>
                              </m:r>
                            </m:e>
                            <m:sub>
                              <m:r>
                                <a:rPr lang="en-US" sz="1100" b="0" i="1" smtClean="0">
                                  <a:solidFill>
                                    <a:srgbClr val="00B050"/>
                                  </a:solidFill>
                                  <a:latin typeface="Cambria Math" panose="02040503050406030204" pitchFamily="18" charset="0"/>
                                  <a:ea typeface="Cambria Math" panose="02040503050406030204" pitchFamily="18" charset="0"/>
                                </a:rPr>
                                <m:t>𝑍</m:t>
                              </m:r>
                            </m:sub>
                          </m:sSub>
                        </m:oMath>
                      </m:oMathPara>
                    </a14:m>
                    <a:endParaRPr lang="ru-RU" sz="1100" dirty="0">
                      <a:solidFill>
                        <a:srgbClr val="00B050"/>
                      </a:solidFill>
                    </a:endParaRPr>
                  </a:p>
                </p:txBody>
              </p:sp>
            </mc:Choice>
            <mc:Fallback xmlns="">
              <p:sp>
                <p:nvSpPr>
                  <p:cNvPr id="41" name="TextBox 40">
                    <a:extLst>
                      <a:ext uri="{FF2B5EF4-FFF2-40B4-BE49-F238E27FC236}">
                        <a16:creationId xmlns:a16="http://schemas.microsoft.com/office/drawing/2014/main" id="{64ED3BB2-819D-AECA-4F31-33153788E71B}"/>
                      </a:ext>
                    </a:extLst>
                  </p:cNvPr>
                  <p:cNvSpPr txBox="1">
                    <a:spLocks noRot="1" noChangeAspect="1" noMove="1" noResize="1" noEditPoints="1" noAdjustHandles="1" noChangeArrowheads="1" noChangeShapeType="1" noTextEdit="1"/>
                  </p:cNvSpPr>
                  <p:nvPr/>
                </p:nvSpPr>
                <p:spPr>
                  <a:xfrm>
                    <a:off x="1375656" y="2030989"/>
                    <a:ext cx="333645" cy="2616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BDB3734-2C11-1DE3-EF66-813D1FC84BD0}"/>
                      </a:ext>
                    </a:extLst>
                  </p:cNvPr>
                  <p:cNvSpPr txBox="1"/>
                  <p:nvPr/>
                </p:nvSpPr>
                <p:spPr>
                  <a:xfrm>
                    <a:off x="2536844" y="1584613"/>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7030A0"/>
                                  </a:solidFill>
                                  <a:latin typeface="Cambria Math" panose="02040503050406030204" pitchFamily="18" charset="0"/>
                                  <a:ea typeface="Cambria Math" panose="02040503050406030204" pitchFamily="18" charset="0"/>
                                </a:rPr>
                              </m:ctrlPr>
                            </m:sSubPr>
                            <m:e>
                              <m:r>
                                <a:rPr lang="en-US" sz="1100" i="1">
                                  <a:solidFill>
                                    <a:srgbClr val="7030A0"/>
                                  </a:solidFill>
                                  <a:latin typeface="Cambria Math" panose="02040503050406030204" pitchFamily="18" charset="0"/>
                                  <a:ea typeface="Cambria Math" panose="02040503050406030204" pitchFamily="18" charset="0"/>
                                </a:rPr>
                                <m:t>𝑉</m:t>
                              </m:r>
                            </m:e>
                            <m:sub>
                              <m:r>
                                <a:rPr lang="en-US" sz="1100" b="0" i="1" smtClean="0">
                                  <a:solidFill>
                                    <a:srgbClr val="7030A0"/>
                                  </a:solidFill>
                                  <a:latin typeface="Cambria Math" panose="02040503050406030204" pitchFamily="18" charset="0"/>
                                  <a:ea typeface="Cambria Math" panose="02040503050406030204" pitchFamily="18" charset="0"/>
                                </a:rPr>
                                <m:t>𝑜𝑢𝑡</m:t>
                              </m:r>
                            </m:sub>
                          </m:sSub>
                        </m:oMath>
                      </m:oMathPara>
                    </a14:m>
                    <a:endParaRPr lang="ru-RU" sz="1100" dirty="0">
                      <a:solidFill>
                        <a:srgbClr val="7030A0"/>
                      </a:solidFill>
                    </a:endParaRPr>
                  </a:p>
                </p:txBody>
              </p:sp>
            </mc:Choice>
            <mc:Fallback xmlns="">
              <p:sp>
                <p:nvSpPr>
                  <p:cNvPr id="42" name="TextBox 41">
                    <a:extLst>
                      <a:ext uri="{FF2B5EF4-FFF2-40B4-BE49-F238E27FC236}">
                        <a16:creationId xmlns:a16="http://schemas.microsoft.com/office/drawing/2014/main" id="{BBDB3734-2C11-1DE3-EF66-813D1FC84BD0}"/>
                      </a:ext>
                    </a:extLst>
                  </p:cNvPr>
                  <p:cNvSpPr txBox="1">
                    <a:spLocks noRot="1" noChangeAspect="1" noMove="1" noResize="1" noEditPoints="1" noAdjustHandles="1" noChangeArrowheads="1" noChangeShapeType="1" noTextEdit="1"/>
                  </p:cNvSpPr>
                  <p:nvPr/>
                </p:nvSpPr>
                <p:spPr>
                  <a:xfrm>
                    <a:off x="2536844" y="1584613"/>
                    <a:ext cx="333645" cy="261610"/>
                  </a:xfrm>
                  <a:prstGeom prst="rect">
                    <a:avLst/>
                  </a:prstGeom>
                  <a:blipFill>
                    <a:blip r:embed="rId8"/>
                    <a:stretch>
                      <a:fillRect r="-90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DE54D48-DAF7-7D9A-F879-8DBB22E62827}"/>
                      </a:ext>
                    </a:extLst>
                  </p:cNvPr>
                  <p:cNvSpPr txBox="1"/>
                  <p:nvPr/>
                </p:nvSpPr>
                <p:spPr>
                  <a:xfrm>
                    <a:off x="3202811" y="914824"/>
                    <a:ext cx="45884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m:t>
                          </m:r>
                          <m:sSub>
                            <m:sSubPr>
                              <m:ctrlPr>
                                <a:rPr lang="ru-RU" sz="1100" i="1" smtClean="0">
                                  <a:solidFill>
                                    <a:srgbClr val="7030A0"/>
                                  </a:solidFill>
                                  <a:latin typeface="Cambria Math" panose="02040503050406030204" pitchFamily="18" charset="0"/>
                                  <a:ea typeface="Cambria Math" panose="02040503050406030204" pitchFamily="18" charset="0"/>
                                </a:rPr>
                              </m:ctrlPr>
                            </m:sSubPr>
                            <m:e>
                              <m:r>
                                <a:rPr lang="en-US" sz="1100" i="1">
                                  <a:solidFill>
                                    <a:srgbClr val="7030A0"/>
                                  </a:solidFill>
                                  <a:latin typeface="Cambria Math" panose="02040503050406030204" pitchFamily="18" charset="0"/>
                                  <a:ea typeface="Cambria Math" panose="02040503050406030204" pitchFamily="18" charset="0"/>
                                </a:rPr>
                                <m:t>𝑉</m:t>
                              </m:r>
                            </m:e>
                            <m:sub>
                              <m:r>
                                <a:rPr lang="en-US" sz="1100" b="0" i="1" smtClean="0">
                                  <a:solidFill>
                                    <a:srgbClr val="7030A0"/>
                                  </a:solidFill>
                                  <a:latin typeface="Cambria Math" panose="02040503050406030204" pitchFamily="18" charset="0"/>
                                  <a:ea typeface="Cambria Math" panose="02040503050406030204" pitchFamily="18" charset="0"/>
                                </a:rPr>
                                <m:t>𝑜𝑢𝑡</m:t>
                              </m:r>
                            </m:sub>
                          </m:sSub>
                        </m:oMath>
                      </m:oMathPara>
                    </a14:m>
                    <a:endParaRPr lang="ru-RU" sz="1100" dirty="0">
                      <a:solidFill>
                        <a:srgbClr val="7030A0"/>
                      </a:solidFill>
                    </a:endParaRPr>
                  </a:p>
                </p:txBody>
              </p:sp>
            </mc:Choice>
            <mc:Fallback xmlns="">
              <p:sp>
                <p:nvSpPr>
                  <p:cNvPr id="43" name="TextBox 42">
                    <a:extLst>
                      <a:ext uri="{FF2B5EF4-FFF2-40B4-BE49-F238E27FC236}">
                        <a16:creationId xmlns:a16="http://schemas.microsoft.com/office/drawing/2014/main" id="{BDE54D48-DAF7-7D9A-F879-8DBB22E62827}"/>
                      </a:ext>
                    </a:extLst>
                  </p:cNvPr>
                  <p:cNvSpPr txBox="1">
                    <a:spLocks noRot="1" noChangeAspect="1" noMove="1" noResize="1" noEditPoints="1" noAdjustHandles="1" noChangeArrowheads="1" noChangeShapeType="1" noTextEdit="1"/>
                  </p:cNvSpPr>
                  <p:nvPr/>
                </p:nvSpPr>
                <p:spPr>
                  <a:xfrm>
                    <a:off x="3202811" y="914824"/>
                    <a:ext cx="458848" cy="261610"/>
                  </a:xfrm>
                  <a:prstGeom prst="rect">
                    <a:avLst/>
                  </a:prstGeom>
                  <a:blipFill>
                    <a:blip r:embed="rId9"/>
                    <a:stretch>
                      <a:fillRect r="-1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9320F2F-758B-BFED-DB8F-46BBAF541A96}"/>
                      </a:ext>
                    </a:extLst>
                  </p:cNvPr>
                  <p:cNvSpPr txBox="1"/>
                  <p:nvPr/>
                </p:nvSpPr>
                <p:spPr>
                  <a:xfrm>
                    <a:off x="1775707" y="653214"/>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m:t>
                              </m:r>
                            </m:e>
                            <m:sub>
                              <m:r>
                                <a:rPr lang="en-US" sz="1100" b="0" i="1" smtClean="0">
                                  <a:latin typeface="Cambria Math" panose="02040503050406030204" pitchFamily="18" charset="0"/>
                                  <a:ea typeface="Cambria Math" panose="02040503050406030204" pitchFamily="18" charset="0"/>
                                </a:rPr>
                                <m:t>𝐶𝐸</m:t>
                              </m:r>
                            </m:sub>
                          </m:sSub>
                        </m:oMath>
                      </m:oMathPara>
                    </a14:m>
                    <a:endParaRPr lang="ru-RU" sz="1100" dirty="0"/>
                  </a:p>
                </p:txBody>
              </p:sp>
            </mc:Choice>
            <mc:Fallback xmlns="">
              <p:sp>
                <p:nvSpPr>
                  <p:cNvPr id="44" name="TextBox 43">
                    <a:extLst>
                      <a:ext uri="{FF2B5EF4-FFF2-40B4-BE49-F238E27FC236}">
                        <a16:creationId xmlns:a16="http://schemas.microsoft.com/office/drawing/2014/main" id="{29320F2F-758B-BFED-DB8F-46BBAF541A96}"/>
                      </a:ext>
                    </a:extLst>
                  </p:cNvPr>
                  <p:cNvSpPr txBox="1">
                    <a:spLocks noRot="1" noChangeAspect="1" noMove="1" noResize="1" noEditPoints="1" noAdjustHandles="1" noChangeArrowheads="1" noChangeShapeType="1" noTextEdit="1"/>
                  </p:cNvSpPr>
                  <p:nvPr/>
                </p:nvSpPr>
                <p:spPr>
                  <a:xfrm>
                    <a:off x="1775707" y="653214"/>
                    <a:ext cx="333645" cy="261610"/>
                  </a:xfrm>
                  <a:prstGeom prst="rect">
                    <a:avLst/>
                  </a:prstGeom>
                  <a:blipFill>
                    <a:blip r:embed="rId10"/>
                    <a:stretch>
                      <a:fillRect/>
                    </a:stretch>
                  </a:blipFill>
                </p:spPr>
                <p:txBody>
                  <a:bodyPr/>
                  <a:lstStyle/>
                  <a:p>
                    <a:r>
                      <a:rPr lang="ru-RU">
                        <a:noFill/>
                      </a:rPr>
                      <a:t> </a:t>
                    </a:r>
                  </a:p>
                </p:txBody>
              </p:sp>
            </mc:Fallback>
          </mc:AlternateContent>
        </p:grpSp>
        <p:cxnSp>
          <p:nvCxnSpPr>
            <p:cNvPr id="21" name="Прямая со стрелкой 20">
              <a:extLst>
                <a:ext uri="{FF2B5EF4-FFF2-40B4-BE49-F238E27FC236}">
                  <a16:creationId xmlns:a16="http://schemas.microsoft.com/office/drawing/2014/main" id="{D5943D61-F56D-A729-C28B-82CE76940182}"/>
                </a:ext>
              </a:extLst>
            </p:cNvPr>
            <p:cNvCxnSpPr/>
            <p:nvPr/>
          </p:nvCxnSpPr>
          <p:spPr>
            <a:xfrm>
              <a:off x="6930679" y="1996891"/>
              <a:ext cx="0" cy="252741"/>
            </a:xfrm>
            <a:prstGeom prst="straightConnector1">
              <a:avLst/>
            </a:prstGeom>
            <a:ln w="28575">
              <a:solidFill>
                <a:srgbClr val="EC0B4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9B9EC0E-BF38-5AA0-9002-4F62258BF0D3}"/>
                    </a:ext>
                  </a:extLst>
                </p:cNvPr>
                <p:cNvSpPr txBox="1"/>
                <p:nvPr/>
              </p:nvSpPr>
              <p:spPr>
                <a:xfrm>
                  <a:off x="6235162" y="1884887"/>
                  <a:ext cx="1168305" cy="283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solidFill>
                                  <a:srgbClr val="FF0000"/>
                                </a:solidFill>
                                <a:latin typeface="Cambria Math" panose="02040503050406030204" pitchFamily="18" charset="0"/>
                                <a:ea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𝐼</m:t>
                            </m:r>
                          </m:e>
                          <m:sub>
                            <m:r>
                              <a:rPr lang="en-US" sz="1200" b="0" i="1" smtClean="0">
                                <a:solidFill>
                                  <a:srgbClr val="FF0000"/>
                                </a:solidFill>
                                <a:latin typeface="Cambria Math" panose="02040503050406030204" pitchFamily="18" charset="0"/>
                                <a:ea typeface="Cambria Math" panose="02040503050406030204" pitchFamily="18" charset="0"/>
                              </a:rPr>
                              <m:t>𝑑</m:t>
                            </m:r>
                          </m:sub>
                        </m:sSub>
                      </m:oMath>
                    </m:oMathPara>
                  </a14:m>
                  <a:endParaRPr lang="ru-RU" dirty="0">
                    <a:solidFill>
                      <a:srgbClr val="FF0000"/>
                    </a:solidFill>
                  </a:endParaRPr>
                </a:p>
              </p:txBody>
            </p:sp>
          </mc:Choice>
          <mc:Fallback xmlns="">
            <p:sp>
              <p:nvSpPr>
                <p:cNvPr id="22" name="TextBox 21">
                  <a:extLst>
                    <a:ext uri="{FF2B5EF4-FFF2-40B4-BE49-F238E27FC236}">
                      <a16:creationId xmlns:a16="http://schemas.microsoft.com/office/drawing/2014/main" id="{79B9EC0E-BF38-5AA0-9002-4F62258BF0D3}"/>
                    </a:ext>
                  </a:extLst>
                </p:cNvPr>
                <p:cNvSpPr txBox="1">
                  <a:spLocks noRot="1" noChangeAspect="1" noMove="1" noResize="1" noEditPoints="1" noAdjustHandles="1" noChangeArrowheads="1" noChangeShapeType="1" noTextEdit="1"/>
                </p:cNvSpPr>
                <p:nvPr/>
              </p:nvSpPr>
              <p:spPr>
                <a:xfrm>
                  <a:off x="6235162" y="1884887"/>
                  <a:ext cx="1168305" cy="283219"/>
                </a:xfrm>
                <a:prstGeom prst="rect">
                  <a:avLst/>
                </a:prstGeom>
                <a:blipFill>
                  <a:blip r:embed="rId11"/>
                  <a:stretch>
                    <a:fillRect/>
                  </a:stretch>
                </a:blipFill>
              </p:spPr>
              <p:txBody>
                <a:bodyPr/>
                <a:lstStyle/>
                <a:p>
                  <a:r>
                    <a:rPr lang="ru-RU">
                      <a:noFill/>
                    </a:rPr>
                    <a:t> </a:t>
                  </a:r>
                </a:p>
              </p:txBody>
            </p:sp>
          </mc:Fallback>
        </mc:AlternateContent>
        <p:cxnSp>
          <p:nvCxnSpPr>
            <p:cNvPr id="23" name="Прямая со стрелкой 22">
              <a:extLst>
                <a:ext uri="{FF2B5EF4-FFF2-40B4-BE49-F238E27FC236}">
                  <a16:creationId xmlns:a16="http://schemas.microsoft.com/office/drawing/2014/main" id="{A5D20EFF-8F3C-AC6A-7F89-C8C07121A164}"/>
                </a:ext>
              </a:extLst>
            </p:cNvPr>
            <p:cNvCxnSpPr>
              <a:cxnSpLocks/>
            </p:cNvCxnSpPr>
            <p:nvPr/>
          </p:nvCxnSpPr>
          <p:spPr>
            <a:xfrm>
              <a:off x="6748781" y="2149236"/>
              <a:ext cx="0" cy="392534"/>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A7F3B0E6-4A3F-C266-B6D4-1F874C5DACB6}"/>
                </a:ext>
              </a:extLst>
            </p:cNvPr>
            <p:cNvCxnSpPr>
              <a:cxnSpLocks/>
            </p:cNvCxnSpPr>
            <p:nvPr/>
          </p:nvCxnSpPr>
          <p:spPr>
            <a:xfrm>
              <a:off x="7888318" y="1267114"/>
              <a:ext cx="0" cy="12798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BF2C6B-82AC-9A09-D8F2-B9C452944988}"/>
                    </a:ext>
                  </a:extLst>
                </p:cNvPr>
                <p:cNvSpPr txBox="1"/>
                <p:nvPr/>
              </p:nvSpPr>
              <p:spPr>
                <a:xfrm>
                  <a:off x="5958049" y="1352208"/>
                  <a:ext cx="33364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F0"/>
                                </a:solidFill>
                                <a:latin typeface="Cambria Math" panose="02040503050406030204" pitchFamily="18" charset="0"/>
                                <a:ea typeface="Cambria Math" panose="02040503050406030204" pitchFamily="18" charset="0"/>
                              </a:rPr>
                            </m:ctrlPr>
                          </m:sSubPr>
                          <m:e>
                            <m:r>
                              <a:rPr lang="en-US" sz="1800" b="0" i="1" smtClean="0">
                                <a:solidFill>
                                  <a:srgbClr val="00B0F0"/>
                                </a:solidFill>
                                <a:latin typeface="Cambria Math" panose="02040503050406030204" pitchFamily="18" charset="0"/>
                                <a:ea typeface="Cambria Math" panose="02040503050406030204" pitchFamily="18" charset="0"/>
                              </a:rPr>
                              <m:t>𝑅</m:t>
                            </m:r>
                          </m:e>
                          <m:sub>
                            <m:r>
                              <a:rPr lang="en-US" sz="1800" b="0" i="1" smtClean="0">
                                <a:solidFill>
                                  <a:srgbClr val="00B0F0"/>
                                </a:solidFill>
                                <a:latin typeface="Cambria Math" panose="02040503050406030204" pitchFamily="18" charset="0"/>
                                <a:ea typeface="Cambria Math" panose="02040503050406030204" pitchFamily="18" charset="0"/>
                              </a:rPr>
                              <m:t>𝑣</m:t>
                            </m:r>
                          </m:sub>
                        </m:sSub>
                      </m:oMath>
                    </m:oMathPara>
                  </a14:m>
                  <a:endParaRPr lang="ru-RU" dirty="0"/>
                </a:p>
              </p:txBody>
            </p:sp>
          </mc:Choice>
          <mc:Fallback xmlns="">
            <p:sp>
              <p:nvSpPr>
                <p:cNvPr id="31" name="TextBox 30">
                  <a:extLst>
                    <a:ext uri="{FF2B5EF4-FFF2-40B4-BE49-F238E27FC236}">
                      <a16:creationId xmlns:a16="http://schemas.microsoft.com/office/drawing/2014/main" id="{D4BF2C6B-82AC-9A09-D8F2-B9C452944988}"/>
                    </a:ext>
                  </a:extLst>
                </p:cNvPr>
                <p:cNvSpPr txBox="1">
                  <a:spLocks noRot="1" noChangeAspect="1" noMove="1" noResize="1" noEditPoints="1" noAdjustHandles="1" noChangeArrowheads="1" noChangeShapeType="1" noTextEdit="1"/>
                </p:cNvSpPr>
                <p:nvPr/>
              </p:nvSpPr>
              <p:spPr>
                <a:xfrm>
                  <a:off x="5958049" y="1352208"/>
                  <a:ext cx="333646" cy="369332"/>
                </a:xfrm>
                <a:prstGeom prst="rect">
                  <a:avLst/>
                </a:prstGeom>
                <a:blipFill>
                  <a:blip r:embed="rId12"/>
                  <a:stretch>
                    <a:fillRect r="-12727"/>
                  </a:stretch>
                </a:blipFill>
              </p:spPr>
              <p:txBody>
                <a:bodyPr/>
                <a:lstStyle/>
                <a:p>
                  <a:r>
                    <a:rPr lang="ru-RU">
                      <a:noFill/>
                    </a:rPr>
                    <a:t> </a:t>
                  </a:r>
                </a:p>
              </p:txBody>
            </p:sp>
          </mc:Fallback>
        </mc:AlternateContent>
        <p:cxnSp>
          <p:nvCxnSpPr>
            <p:cNvPr id="33" name="Прямая со стрелкой 32">
              <a:extLst>
                <a:ext uri="{FF2B5EF4-FFF2-40B4-BE49-F238E27FC236}">
                  <a16:creationId xmlns:a16="http://schemas.microsoft.com/office/drawing/2014/main" id="{DE71975F-8434-CCFF-DD20-7C98A910006F}"/>
                </a:ext>
              </a:extLst>
            </p:cNvPr>
            <p:cNvCxnSpPr>
              <a:cxnSpLocks/>
            </p:cNvCxnSpPr>
            <p:nvPr/>
          </p:nvCxnSpPr>
          <p:spPr>
            <a:xfrm>
              <a:off x="7355475" y="1163631"/>
              <a:ext cx="532843" cy="0"/>
            </a:xfrm>
            <a:prstGeom prst="straightConnector1">
              <a:avLst/>
            </a:prstGeom>
            <a:ln w="28575">
              <a:solidFill>
                <a:srgbClr val="C55A1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1329724-23A6-E8BF-7FA6-BAD1D6F44CF3}"/>
                    </a:ext>
                  </a:extLst>
                </p:cNvPr>
                <p:cNvSpPr txBox="1"/>
                <p:nvPr/>
              </p:nvSpPr>
              <p:spPr>
                <a:xfrm>
                  <a:off x="7417448" y="885410"/>
                  <a:ext cx="3325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4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400" i="1" smtClean="0">
                                <a:solidFill>
                                  <a:schemeClr val="accent2">
                                    <a:lumMod val="75000"/>
                                  </a:schemeClr>
                                </a:solidFill>
                                <a:latin typeface="Cambria Math" panose="02040503050406030204" pitchFamily="18" charset="0"/>
                                <a:ea typeface="Cambria Math" panose="02040503050406030204" pitchFamily="18" charset="0"/>
                              </a:rPr>
                              <m:t>𝐼</m:t>
                            </m:r>
                          </m:e>
                          <m:sub>
                            <m:r>
                              <a:rPr lang="en-US" sz="1400" i="1">
                                <a:solidFill>
                                  <a:schemeClr val="accent2">
                                    <a:lumMod val="75000"/>
                                  </a:schemeClr>
                                </a:solidFill>
                                <a:latin typeface="Cambria Math" panose="02040503050406030204" pitchFamily="18" charset="0"/>
                                <a:ea typeface="Cambria Math" panose="02040503050406030204" pitchFamily="18" charset="0"/>
                              </a:rPr>
                              <m:t>𝐿</m:t>
                            </m:r>
                          </m:sub>
                        </m:sSub>
                      </m:oMath>
                    </m:oMathPara>
                  </a14:m>
                  <a:endParaRPr lang="ru-RU" dirty="0"/>
                </a:p>
              </p:txBody>
            </p:sp>
          </mc:Choice>
          <mc:Fallback xmlns="">
            <p:sp>
              <p:nvSpPr>
                <p:cNvPr id="37" name="TextBox 36">
                  <a:extLst>
                    <a:ext uri="{FF2B5EF4-FFF2-40B4-BE49-F238E27FC236}">
                      <a16:creationId xmlns:a16="http://schemas.microsoft.com/office/drawing/2014/main" id="{B1329724-23A6-E8BF-7FA6-BAD1D6F44CF3}"/>
                    </a:ext>
                  </a:extLst>
                </p:cNvPr>
                <p:cNvSpPr txBox="1">
                  <a:spLocks noRot="1" noChangeAspect="1" noMove="1" noResize="1" noEditPoints="1" noAdjustHandles="1" noChangeArrowheads="1" noChangeShapeType="1" noTextEdit="1"/>
                </p:cNvSpPr>
                <p:nvPr/>
              </p:nvSpPr>
              <p:spPr>
                <a:xfrm>
                  <a:off x="7417448" y="885410"/>
                  <a:ext cx="332509" cy="307777"/>
                </a:xfrm>
                <a:prstGeom prst="rect">
                  <a:avLst/>
                </a:prstGeom>
                <a:blipFill>
                  <a:blip r:embed="rId13"/>
                  <a:stretch>
                    <a:fillRect/>
                  </a:stretch>
                </a:blipFill>
              </p:spPr>
              <p:txBody>
                <a:bodyPr/>
                <a:lstStyle/>
                <a:p>
                  <a:r>
                    <a:rPr lang="ru-RU">
                      <a:noFill/>
                    </a:rPr>
                    <a:t> </a:t>
                  </a:r>
                </a:p>
              </p:txBody>
            </p:sp>
          </mc:Fallback>
        </mc:AlternateContent>
      </p:grpSp>
    </p:spTree>
    <p:extLst>
      <p:ext uri="{BB962C8B-B14F-4D97-AF65-F5344CB8AC3E}">
        <p14:creationId xmlns:p14="http://schemas.microsoft.com/office/powerpoint/2010/main" val="174606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normAutofit fontScale="90000"/>
          </a:bodyPr>
          <a:lstStyle/>
          <a:p>
            <a:pPr>
              <a:defRPr/>
            </a:pPr>
            <a:r>
              <a:rPr lang="pt-BR" sz="2800" dirty="0">
                <a:solidFill>
                  <a:schemeClr val="bg1"/>
                </a:solidFill>
              </a:rPr>
              <a:t>Parametric linear voltage regulator</a:t>
            </a:r>
            <a:endParaRPr lang="en-US" sz="2100" dirty="0">
              <a:solidFill>
                <a:srgbClr val="455384"/>
              </a:solidFill>
              <a:latin typeface="ALS Schlange sans" panose="02000506030000020004" pitchFamily="50" charset="-52"/>
            </a:endParaRPr>
          </a:p>
        </p:txBody>
      </p:sp>
      <p:sp>
        <p:nvSpPr>
          <p:cNvPr id="2" name="AutoShape 4" descr="{\displaystyle R_{\text{v}}={\frac {\min V_{R}}{\min I_{\text{D}}+\max I_{\text{L}}/(h_{\text{FE}}+1)}},}">
            <a:extLst>
              <a:ext uri="{FF2B5EF4-FFF2-40B4-BE49-F238E27FC236}">
                <a16:creationId xmlns:a16="http://schemas.microsoft.com/office/drawing/2014/main" id="{CDCC1D57-D729-C059-6B74-5ED723B0B56E}"/>
              </a:ext>
            </a:extLst>
          </p:cNvPr>
          <p:cNvSpPr>
            <a:spLocks noChangeAspect="1" noChangeArrowheads="1"/>
          </p:cNvSpPr>
          <p:nvPr/>
        </p:nvSpPr>
        <p:spPr bwMode="auto">
          <a:xfrm>
            <a:off x="831273" y="2624172"/>
            <a:ext cx="7782789" cy="25193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where</a:t>
            </a:r>
          </a:p>
          <a:p>
            <a:endParaRPr lang="en-US" dirty="0"/>
          </a:p>
          <a:p>
            <a:r>
              <a:rPr lang="en-US" b="1" dirty="0"/>
              <a:t>min V</a:t>
            </a:r>
            <a:r>
              <a:rPr lang="en-US" b="1" baseline="-25000" dirty="0"/>
              <a:t>R</a:t>
            </a:r>
            <a:r>
              <a:rPr lang="en-US" b="1" dirty="0"/>
              <a:t> </a:t>
            </a:r>
            <a:r>
              <a:rPr lang="en-US" dirty="0"/>
              <a:t>is the minimum voltage to be maintained across </a:t>
            </a:r>
            <a:r>
              <a:rPr lang="en-US" dirty="0" err="1"/>
              <a:t>R</a:t>
            </a:r>
            <a:r>
              <a:rPr lang="en-US" baseline="-25000" dirty="0" err="1"/>
              <a:t>v</a:t>
            </a:r>
            <a:r>
              <a:rPr lang="en-US" dirty="0"/>
              <a:t>,</a:t>
            </a:r>
          </a:p>
          <a:p>
            <a:r>
              <a:rPr lang="en-US" b="1" dirty="0"/>
              <a:t>min I</a:t>
            </a:r>
            <a:r>
              <a:rPr lang="en-US" b="1" baseline="-25000" dirty="0"/>
              <a:t>D</a:t>
            </a:r>
            <a:r>
              <a:rPr lang="en-US" b="1" dirty="0"/>
              <a:t> </a:t>
            </a:r>
            <a:r>
              <a:rPr lang="en-US" dirty="0"/>
              <a:t>is the minimum current to be maintained through the Zener diode,</a:t>
            </a:r>
          </a:p>
          <a:p>
            <a:r>
              <a:rPr lang="en-US" b="1" dirty="0"/>
              <a:t>max I</a:t>
            </a:r>
            <a:r>
              <a:rPr lang="en-US" b="1" baseline="-25000" dirty="0"/>
              <a:t>L</a:t>
            </a:r>
            <a:r>
              <a:rPr lang="en-US" b="1" dirty="0"/>
              <a:t> </a:t>
            </a:r>
            <a:r>
              <a:rPr lang="en-US" dirty="0"/>
              <a:t>is the maximum design load current,</a:t>
            </a:r>
          </a:p>
          <a:p>
            <a:r>
              <a:rPr lang="en-US" b="1" dirty="0" err="1"/>
              <a:t>h</a:t>
            </a:r>
            <a:r>
              <a:rPr lang="en-US" b="1" baseline="-25000" dirty="0" err="1"/>
              <a:t>FE</a:t>
            </a:r>
            <a:r>
              <a:rPr lang="en-US" b="1" dirty="0"/>
              <a:t> is </a:t>
            </a:r>
            <a:r>
              <a:rPr lang="en-US" dirty="0"/>
              <a:t>the forward current gain of the transistor (I</a:t>
            </a:r>
            <a:r>
              <a:rPr lang="en-US" baseline="-25000" dirty="0"/>
              <a:t>C</a:t>
            </a:r>
            <a:r>
              <a:rPr lang="en-US" dirty="0"/>
              <a:t>/I</a:t>
            </a:r>
            <a:r>
              <a:rPr lang="en-US" baseline="-25000" dirty="0"/>
              <a:t>B</a:t>
            </a:r>
            <a:r>
              <a:rPr lang="en-US" dirty="0"/>
              <a:t>).</a:t>
            </a:r>
            <a:endParaRPr lang="ru-RU" dirty="0"/>
          </a:p>
        </p:txBody>
      </p:sp>
      <p:sp>
        <p:nvSpPr>
          <p:cNvPr id="3" name="AutoShape 6" descr="{\displaystyle R_{\text{v}}={\frac {\min V_{R}}{\min I_{\text{D}}+\max I_{\text{L}}/(h_{\text{FE}}+1)}},}">
            <a:extLst>
              <a:ext uri="{FF2B5EF4-FFF2-40B4-BE49-F238E27FC236}">
                <a16:creationId xmlns:a16="http://schemas.microsoft.com/office/drawing/2014/main" id="{653E61CB-4105-30DB-0B6C-AB4B2C7DFBC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a:extLst>
              <a:ext uri="{FF2B5EF4-FFF2-40B4-BE49-F238E27FC236}">
                <a16:creationId xmlns:a16="http://schemas.microsoft.com/office/drawing/2014/main" id="{56173E55-6DCA-6808-F656-805203B634A1}"/>
              </a:ext>
            </a:extLst>
          </p:cNvPr>
          <p:cNvPicPr>
            <a:picLocks noChangeAspect="1"/>
          </p:cNvPicPr>
          <p:nvPr/>
        </p:nvPicPr>
        <p:blipFill>
          <a:blip r:embed="rId3"/>
          <a:stretch>
            <a:fillRect/>
          </a:stretch>
        </p:blipFill>
        <p:spPr>
          <a:xfrm>
            <a:off x="3661659" y="1098770"/>
            <a:ext cx="4896533" cy="971686"/>
          </a:xfrm>
          <a:prstGeom prst="rect">
            <a:avLst/>
          </a:prstGeom>
        </p:spPr>
      </p:pic>
      <p:grpSp>
        <p:nvGrpSpPr>
          <p:cNvPr id="41" name="Группа 40">
            <a:extLst>
              <a:ext uri="{FF2B5EF4-FFF2-40B4-BE49-F238E27FC236}">
                <a16:creationId xmlns:a16="http://schemas.microsoft.com/office/drawing/2014/main" id="{C88632A7-E16A-801D-EA2A-51A0422D34A4}"/>
              </a:ext>
            </a:extLst>
          </p:cNvPr>
          <p:cNvGrpSpPr/>
          <p:nvPr/>
        </p:nvGrpSpPr>
        <p:grpSpPr>
          <a:xfrm>
            <a:off x="457204" y="530686"/>
            <a:ext cx="3303066" cy="2149414"/>
            <a:chOff x="5346743" y="764986"/>
            <a:chExt cx="3303066" cy="2149414"/>
          </a:xfrm>
        </p:grpSpPr>
        <p:grpSp>
          <p:nvGrpSpPr>
            <p:cNvPr id="42" name="Группа 41">
              <a:extLst>
                <a:ext uri="{FF2B5EF4-FFF2-40B4-BE49-F238E27FC236}">
                  <a16:creationId xmlns:a16="http://schemas.microsoft.com/office/drawing/2014/main" id="{1710D625-19E1-5581-C9B1-B68A1DAB8C40}"/>
                </a:ext>
              </a:extLst>
            </p:cNvPr>
            <p:cNvGrpSpPr/>
            <p:nvPr/>
          </p:nvGrpSpPr>
          <p:grpSpPr>
            <a:xfrm>
              <a:off x="5346743" y="764986"/>
              <a:ext cx="3303066" cy="2149414"/>
              <a:chOff x="358593" y="614318"/>
              <a:chExt cx="3303066" cy="2149414"/>
            </a:xfrm>
          </p:grpSpPr>
          <p:pic>
            <p:nvPicPr>
              <p:cNvPr id="50" name="Picture 2">
                <a:extLst>
                  <a:ext uri="{FF2B5EF4-FFF2-40B4-BE49-F238E27FC236}">
                    <a16:creationId xmlns:a16="http://schemas.microsoft.com/office/drawing/2014/main" id="{3D1DFF2D-3E1F-A0A2-DEC5-9D6CCCC6F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3" y="614318"/>
                <a:ext cx="3303066" cy="21494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A8CC7AC-7947-10F7-E8FE-CF41F27BC6D5}"/>
                      </a:ext>
                    </a:extLst>
                  </p:cNvPr>
                  <p:cNvSpPr txBox="1"/>
                  <p:nvPr/>
                </p:nvSpPr>
                <p:spPr>
                  <a:xfrm>
                    <a:off x="2248496" y="1427415"/>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0000FF"/>
                                  </a:solidFill>
                                  <a:latin typeface="Cambria Math" panose="02040503050406030204" pitchFamily="18" charset="0"/>
                                  <a:ea typeface="Cambria Math" panose="02040503050406030204" pitchFamily="18" charset="0"/>
                                </a:rPr>
                              </m:ctrlPr>
                            </m:sSubPr>
                            <m:e>
                              <m:r>
                                <a:rPr lang="en-US" sz="1100" i="1">
                                  <a:solidFill>
                                    <a:srgbClr val="0000FF"/>
                                  </a:solidFill>
                                  <a:latin typeface="Cambria Math" panose="02040503050406030204" pitchFamily="18" charset="0"/>
                                  <a:ea typeface="Cambria Math" panose="02040503050406030204" pitchFamily="18" charset="0"/>
                                </a:rPr>
                                <m:t>𝑉</m:t>
                              </m:r>
                            </m:e>
                            <m:sub>
                              <m:r>
                                <a:rPr lang="en-US" sz="1100" b="0" i="1" smtClean="0">
                                  <a:solidFill>
                                    <a:srgbClr val="0000FF"/>
                                  </a:solidFill>
                                  <a:latin typeface="Cambria Math" panose="02040503050406030204" pitchFamily="18" charset="0"/>
                                  <a:ea typeface="Cambria Math" panose="02040503050406030204" pitchFamily="18" charset="0"/>
                                </a:rPr>
                                <m:t>𝐵𝐸</m:t>
                              </m:r>
                            </m:sub>
                          </m:sSub>
                        </m:oMath>
                      </m:oMathPara>
                    </a14:m>
                    <a:endParaRPr lang="ru-RU" sz="1100" dirty="0"/>
                  </a:p>
                </p:txBody>
              </p:sp>
            </mc:Choice>
            <mc:Fallback xmlns="">
              <p:sp>
                <p:nvSpPr>
                  <p:cNvPr id="51" name="TextBox 50">
                    <a:extLst>
                      <a:ext uri="{FF2B5EF4-FFF2-40B4-BE49-F238E27FC236}">
                        <a16:creationId xmlns:a16="http://schemas.microsoft.com/office/drawing/2014/main" id="{6A8CC7AC-7947-10F7-E8FE-CF41F27BC6D5}"/>
                      </a:ext>
                    </a:extLst>
                  </p:cNvPr>
                  <p:cNvSpPr txBox="1">
                    <a:spLocks noRot="1" noChangeAspect="1" noMove="1" noResize="1" noEditPoints="1" noAdjustHandles="1" noChangeArrowheads="1" noChangeShapeType="1" noTextEdit="1"/>
                  </p:cNvSpPr>
                  <p:nvPr/>
                </p:nvSpPr>
                <p:spPr>
                  <a:xfrm>
                    <a:off x="2248496" y="1427415"/>
                    <a:ext cx="333645" cy="2616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B33575A-1395-EE84-2AAE-5042419D77E6}"/>
                      </a:ext>
                    </a:extLst>
                  </p:cNvPr>
                  <p:cNvSpPr txBox="1"/>
                  <p:nvPr/>
                </p:nvSpPr>
                <p:spPr>
                  <a:xfrm>
                    <a:off x="419693" y="854836"/>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m:t>
                              </m:r>
                            </m:e>
                            <m:sub>
                              <m:r>
                                <a:rPr lang="en-US" sz="1100" b="0" i="1" smtClean="0">
                                  <a:latin typeface="Cambria Math" panose="02040503050406030204" pitchFamily="18" charset="0"/>
                                  <a:ea typeface="Cambria Math" panose="02040503050406030204" pitchFamily="18" charset="0"/>
                                </a:rPr>
                                <m:t>𝑖𝑛</m:t>
                              </m:r>
                            </m:sub>
                          </m:sSub>
                        </m:oMath>
                      </m:oMathPara>
                    </a14:m>
                    <a:endParaRPr lang="ru-RU" sz="1100" dirty="0"/>
                  </a:p>
                </p:txBody>
              </p:sp>
            </mc:Choice>
            <mc:Fallback xmlns="">
              <p:sp>
                <p:nvSpPr>
                  <p:cNvPr id="52" name="TextBox 51">
                    <a:extLst>
                      <a:ext uri="{FF2B5EF4-FFF2-40B4-BE49-F238E27FC236}">
                        <a16:creationId xmlns:a16="http://schemas.microsoft.com/office/drawing/2014/main" id="{1B33575A-1395-EE84-2AAE-5042419D77E6}"/>
                      </a:ext>
                    </a:extLst>
                  </p:cNvPr>
                  <p:cNvSpPr txBox="1">
                    <a:spLocks noRot="1" noChangeAspect="1" noMove="1" noResize="1" noEditPoints="1" noAdjustHandles="1" noChangeArrowheads="1" noChangeShapeType="1" noTextEdit="1"/>
                  </p:cNvSpPr>
                  <p:nvPr/>
                </p:nvSpPr>
                <p:spPr>
                  <a:xfrm>
                    <a:off x="419693" y="854836"/>
                    <a:ext cx="333645" cy="26161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93E4ACA-4FF2-F706-7C06-8E56699D8336}"/>
                      </a:ext>
                    </a:extLst>
                  </p:cNvPr>
                  <p:cNvSpPr txBox="1"/>
                  <p:nvPr/>
                </p:nvSpPr>
                <p:spPr>
                  <a:xfrm>
                    <a:off x="1375656" y="2030989"/>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00B050"/>
                                  </a:solidFill>
                                  <a:latin typeface="Cambria Math" panose="02040503050406030204" pitchFamily="18" charset="0"/>
                                  <a:ea typeface="Cambria Math" panose="02040503050406030204" pitchFamily="18" charset="0"/>
                                </a:rPr>
                              </m:ctrlPr>
                            </m:sSubPr>
                            <m:e>
                              <m:r>
                                <a:rPr lang="en-US" sz="1100" i="1">
                                  <a:solidFill>
                                    <a:srgbClr val="00B050"/>
                                  </a:solidFill>
                                  <a:latin typeface="Cambria Math" panose="02040503050406030204" pitchFamily="18" charset="0"/>
                                  <a:ea typeface="Cambria Math" panose="02040503050406030204" pitchFamily="18" charset="0"/>
                                </a:rPr>
                                <m:t>𝑉</m:t>
                              </m:r>
                            </m:e>
                            <m:sub>
                              <m:r>
                                <a:rPr lang="en-US" sz="1100" b="0" i="1" smtClean="0">
                                  <a:solidFill>
                                    <a:srgbClr val="00B050"/>
                                  </a:solidFill>
                                  <a:latin typeface="Cambria Math" panose="02040503050406030204" pitchFamily="18" charset="0"/>
                                  <a:ea typeface="Cambria Math" panose="02040503050406030204" pitchFamily="18" charset="0"/>
                                </a:rPr>
                                <m:t>𝑍</m:t>
                              </m:r>
                            </m:sub>
                          </m:sSub>
                        </m:oMath>
                      </m:oMathPara>
                    </a14:m>
                    <a:endParaRPr lang="ru-RU" sz="1100" dirty="0">
                      <a:solidFill>
                        <a:srgbClr val="00B050"/>
                      </a:solidFill>
                    </a:endParaRPr>
                  </a:p>
                </p:txBody>
              </p:sp>
            </mc:Choice>
            <mc:Fallback xmlns="">
              <p:sp>
                <p:nvSpPr>
                  <p:cNvPr id="53" name="TextBox 52">
                    <a:extLst>
                      <a:ext uri="{FF2B5EF4-FFF2-40B4-BE49-F238E27FC236}">
                        <a16:creationId xmlns:a16="http://schemas.microsoft.com/office/drawing/2014/main" id="{B93E4ACA-4FF2-F706-7C06-8E56699D8336}"/>
                      </a:ext>
                    </a:extLst>
                  </p:cNvPr>
                  <p:cNvSpPr txBox="1">
                    <a:spLocks noRot="1" noChangeAspect="1" noMove="1" noResize="1" noEditPoints="1" noAdjustHandles="1" noChangeArrowheads="1" noChangeShapeType="1" noTextEdit="1"/>
                  </p:cNvSpPr>
                  <p:nvPr/>
                </p:nvSpPr>
                <p:spPr>
                  <a:xfrm>
                    <a:off x="1375656" y="2030989"/>
                    <a:ext cx="333645" cy="2616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2DFDB1-6991-2773-EA25-4FFCEDA183D8}"/>
                      </a:ext>
                    </a:extLst>
                  </p:cNvPr>
                  <p:cNvSpPr txBox="1"/>
                  <p:nvPr/>
                </p:nvSpPr>
                <p:spPr>
                  <a:xfrm>
                    <a:off x="2536844" y="1584613"/>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7030A0"/>
                                  </a:solidFill>
                                  <a:latin typeface="Cambria Math" panose="02040503050406030204" pitchFamily="18" charset="0"/>
                                  <a:ea typeface="Cambria Math" panose="02040503050406030204" pitchFamily="18" charset="0"/>
                                </a:rPr>
                              </m:ctrlPr>
                            </m:sSubPr>
                            <m:e>
                              <m:r>
                                <a:rPr lang="en-US" sz="1100" i="1">
                                  <a:solidFill>
                                    <a:srgbClr val="7030A0"/>
                                  </a:solidFill>
                                  <a:latin typeface="Cambria Math" panose="02040503050406030204" pitchFamily="18" charset="0"/>
                                  <a:ea typeface="Cambria Math" panose="02040503050406030204" pitchFamily="18" charset="0"/>
                                </a:rPr>
                                <m:t>𝑉</m:t>
                              </m:r>
                            </m:e>
                            <m:sub>
                              <m:r>
                                <a:rPr lang="en-US" sz="1100" b="0" i="1" smtClean="0">
                                  <a:solidFill>
                                    <a:srgbClr val="7030A0"/>
                                  </a:solidFill>
                                  <a:latin typeface="Cambria Math" panose="02040503050406030204" pitchFamily="18" charset="0"/>
                                  <a:ea typeface="Cambria Math" panose="02040503050406030204" pitchFamily="18" charset="0"/>
                                </a:rPr>
                                <m:t>𝑜𝑢𝑡</m:t>
                              </m:r>
                            </m:sub>
                          </m:sSub>
                        </m:oMath>
                      </m:oMathPara>
                    </a14:m>
                    <a:endParaRPr lang="ru-RU" sz="1100" dirty="0">
                      <a:solidFill>
                        <a:srgbClr val="7030A0"/>
                      </a:solidFill>
                    </a:endParaRPr>
                  </a:p>
                </p:txBody>
              </p:sp>
            </mc:Choice>
            <mc:Fallback xmlns="">
              <p:sp>
                <p:nvSpPr>
                  <p:cNvPr id="54" name="TextBox 53">
                    <a:extLst>
                      <a:ext uri="{FF2B5EF4-FFF2-40B4-BE49-F238E27FC236}">
                        <a16:creationId xmlns:a16="http://schemas.microsoft.com/office/drawing/2014/main" id="{C42DFDB1-6991-2773-EA25-4FFCEDA183D8}"/>
                      </a:ext>
                    </a:extLst>
                  </p:cNvPr>
                  <p:cNvSpPr txBox="1">
                    <a:spLocks noRot="1" noChangeAspect="1" noMove="1" noResize="1" noEditPoints="1" noAdjustHandles="1" noChangeArrowheads="1" noChangeShapeType="1" noTextEdit="1"/>
                  </p:cNvSpPr>
                  <p:nvPr/>
                </p:nvSpPr>
                <p:spPr>
                  <a:xfrm>
                    <a:off x="2536844" y="1584613"/>
                    <a:ext cx="333645" cy="261610"/>
                  </a:xfrm>
                  <a:prstGeom prst="rect">
                    <a:avLst/>
                  </a:prstGeom>
                  <a:blipFill>
                    <a:blip r:embed="rId8"/>
                    <a:stretch>
                      <a:fillRect r="-90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F301E23-7B9C-24B2-ACEA-D8247B281FE4}"/>
                      </a:ext>
                    </a:extLst>
                  </p:cNvPr>
                  <p:cNvSpPr txBox="1"/>
                  <p:nvPr/>
                </p:nvSpPr>
                <p:spPr>
                  <a:xfrm>
                    <a:off x="3202811" y="914824"/>
                    <a:ext cx="45884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m:t>
                          </m:r>
                          <m:sSub>
                            <m:sSubPr>
                              <m:ctrlPr>
                                <a:rPr lang="ru-RU" sz="1100" i="1" smtClean="0">
                                  <a:solidFill>
                                    <a:srgbClr val="7030A0"/>
                                  </a:solidFill>
                                  <a:latin typeface="Cambria Math" panose="02040503050406030204" pitchFamily="18" charset="0"/>
                                  <a:ea typeface="Cambria Math" panose="02040503050406030204" pitchFamily="18" charset="0"/>
                                </a:rPr>
                              </m:ctrlPr>
                            </m:sSubPr>
                            <m:e>
                              <m:r>
                                <a:rPr lang="en-US" sz="1100" i="1">
                                  <a:solidFill>
                                    <a:srgbClr val="7030A0"/>
                                  </a:solidFill>
                                  <a:latin typeface="Cambria Math" panose="02040503050406030204" pitchFamily="18" charset="0"/>
                                  <a:ea typeface="Cambria Math" panose="02040503050406030204" pitchFamily="18" charset="0"/>
                                </a:rPr>
                                <m:t>𝑉</m:t>
                              </m:r>
                            </m:e>
                            <m:sub>
                              <m:r>
                                <a:rPr lang="en-US" sz="1100" b="0" i="1" smtClean="0">
                                  <a:solidFill>
                                    <a:srgbClr val="7030A0"/>
                                  </a:solidFill>
                                  <a:latin typeface="Cambria Math" panose="02040503050406030204" pitchFamily="18" charset="0"/>
                                  <a:ea typeface="Cambria Math" panose="02040503050406030204" pitchFamily="18" charset="0"/>
                                </a:rPr>
                                <m:t>𝑜𝑢𝑡</m:t>
                              </m:r>
                            </m:sub>
                          </m:sSub>
                        </m:oMath>
                      </m:oMathPara>
                    </a14:m>
                    <a:endParaRPr lang="ru-RU" sz="1100" dirty="0">
                      <a:solidFill>
                        <a:srgbClr val="7030A0"/>
                      </a:solidFill>
                    </a:endParaRPr>
                  </a:p>
                </p:txBody>
              </p:sp>
            </mc:Choice>
            <mc:Fallback xmlns="">
              <p:sp>
                <p:nvSpPr>
                  <p:cNvPr id="55" name="TextBox 54">
                    <a:extLst>
                      <a:ext uri="{FF2B5EF4-FFF2-40B4-BE49-F238E27FC236}">
                        <a16:creationId xmlns:a16="http://schemas.microsoft.com/office/drawing/2014/main" id="{1F301E23-7B9C-24B2-ACEA-D8247B281FE4}"/>
                      </a:ext>
                    </a:extLst>
                  </p:cNvPr>
                  <p:cNvSpPr txBox="1">
                    <a:spLocks noRot="1" noChangeAspect="1" noMove="1" noResize="1" noEditPoints="1" noAdjustHandles="1" noChangeArrowheads="1" noChangeShapeType="1" noTextEdit="1"/>
                  </p:cNvSpPr>
                  <p:nvPr/>
                </p:nvSpPr>
                <p:spPr>
                  <a:xfrm>
                    <a:off x="3202811" y="914824"/>
                    <a:ext cx="458848" cy="261610"/>
                  </a:xfrm>
                  <a:prstGeom prst="rect">
                    <a:avLst/>
                  </a:prstGeom>
                  <a:blipFill>
                    <a:blip r:embed="rId9"/>
                    <a:stretch>
                      <a:fillRect r="-1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019541-8650-F9FD-B7DF-B1E64CA55403}"/>
                      </a:ext>
                    </a:extLst>
                  </p:cNvPr>
                  <p:cNvSpPr txBox="1"/>
                  <p:nvPr/>
                </p:nvSpPr>
                <p:spPr>
                  <a:xfrm>
                    <a:off x="1775707" y="653214"/>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m:t>
                              </m:r>
                            </m:e>
                            <m:sub>
                              <m:r>
                                <a:rPr lang="en-US" sz="1100" b="0" i="1" smtClean="0">
                                  <a:latin typeface="Cambria Math" panose="02040503050406030204" pitchFamily="18" charset="0"/>
                                  <a:ea typeface="Cambria Math" panose="02040503050406030204" pitchFamily="18" charset="0"/>
                                </a:rPr>
                                <m:t>𝐶𝐸</m:t>
                              </m:r>
                            </m:sub>
                          </m:sSub>
                        </m:oMath>
                      </m:oMathPara>
                    </a14:m>
                    <a:endParaRPr lang="ru-RU" sz="1100" dirty="0"/>
                  </a:p>
                </p:txBody>
              </p:sp>
            </mc:Choice>
            <mc:Fallback xmlns="">
              <p:sp>
                <p:nvSpPr>
                  <p:cNvPr id="56" name="TextBox 55">
                    <a:extLst>
                      <a:ext uri="{FF2B5EF4-FFF2-40B4-BE49-F238E27FC236}">
                        <a16:creationId xmlns:a16="http://schemas.microsoft.com/office/drawing/2014/main" id="{EA019541-8650-F9FD-B7DF-B1E64CA55403}"/>
                      </a:ext>
                    </a:extLst>
                  </p:cNvPr>
                  <p:cNvSpPr txBox="1">
                    <a:spLocks noRot="1" noChangeAspect="1" noMove="1" noResize="1" noEditPoints="1" noAdjustHandles="1" noChangeArrowheads="1" noChangeShapeType="1" noTextEdit="1"/>
                  </p:cNvSpPr>
                  <p:nvPr/>
                </p:nvSpPr>
                <p:spPr>
                  <a:xfrm>
                    <a:off x="1775707" y="653214"/>
                    <a:ext cx="333645" cy="261610"/>
                  </a:xfrm>
                  <a:prstGeom prst="rect">
                    <a:avLst/>
                  </a:prstGeom>
                  <a:blipFill>
                    <a:blip r:embed="rId10"/>
                    <a:stretch>
                      <a:fillRect/>
                    </a:stretch>
                  </a:blipFill>
                </p:spPr>
                <p:txBody>
                  <a:bodyPr/>
                  <a:lstStyle/>
                  <a:p>
                    <a:r>
                      <a:rPr lang="ru-RU">
                        <a:noFill/>
                      </a:rPr>
                      <a:t> </a:t>
                    </a:r>
                  </a:p>
                </p:txBody>
              </p:sp>
            </mc:Fallback>
          </mc:AlternateContent>
        </p:grpSp>
        <p:cxnSp>
          <p:nvCxnSpPr>
            <p:cNvPr id="43" name="Прямая со стрелкой 42">
              <a:extLst>
                <a:ext uri="{FF2B5EF4-FFF2-40B4-BE49-F238E27FC236}">
                  <a16:creationId xmlns:a16="http://schemas.microsoft.com/office/drawing/2014/main" id="{D4772029-A05C-1554-10BD-600E01A0BBC4}"/>
                </a:ext>
              </a:extLst>
            </p:cNvPr>
            <p:cNvCxnSpPr/>
            <p:nvPr/>
          </p:nvCxnSpPr>
          <p:spPr>
            <a:xfrm>
              <a:off x="6930679" y="1996891"/>
              <a:ext cx="0" cy="252741"/>
            </a:xfrm>
            <a:prstGeom prst="straightConnector1">
              <a:avLst/>
            </a:prstGeom>
            <a:ln w="28575">
              <a:solidFill>
                <a:srgbClr val="EC0B4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44E0985-B8A4-4115-D498-C15F4201F1A6}"/>
                    </a:ext>
                  </a:extLst>
                </p:cNvPr>
                <p:cNvSpPr txBox="1"/>
                <p:nvPr/>
              </p:nvSpPr>
              <p:spPr>
                <a:xfrm>
                  <a:off x="6250748" y="1884887"/>
                  <a:ext cx="1152720" cy="283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solidFill>
                                  <a:srgbClr val="FF0000"/>
                                </a:solidFill>
                                <a:latin typeface="Cambria Math" panose="02040503050406030204" pitchFamily="18" charset="0"/>
                                <a:ea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𝐼</m:t>
                            </m:r>
                          </m:e>
                          <m:sub>
                            <m:r>
                              <a:rPr lang="en-US" sz="1200" b="0" i="1" smtClean="0">
                                <a:solidFill>
                                  <a:srgbClr val="FF0000"/>
                                </a:solidFill>
                                <a:latin typeface="Cambria Math" panose="02040503050406030204" pitchFamily="18" charset="0"/>
                                <a:ea typeface="Cambria Math" panose="02040503050406030204" pitchFamily="18" charset="0"/>
                              </a:rPr>
                              <m:t>𝑑</m:t>
                            </m:r>
                          </m:sub>
                        </m:sSub>
                      </m:oMath>
                    </m:oMathPara>
                  </a14:m>
                  <a:endParaRPr lang="ru-RU" dirty="0">
                    <a:solidFill>
                      <a:srgbClr val="FF0000"/>
                    </a:solidFill>
                  </a:endParaRPr>
                </a:p>
              </p:txBody>
            </p:sp>
          </mc:Choice>
          <mc:Fallback xmlns="">
            <p:sp>
              <p:nvSpPr>
                <p:cNvPr id="44" name="TextBox 43">
                  <a:extLst>
                    <a:ext uri="{FF2B5EF4-FFF2-40B4-BE49-F238E27FC236}">
                      <a16:creationId xmlns:a16="http://schemas.microsoft.com/office/drawing/2014/main" id="{744E0985-B8A4-4115-D498-C15F4201F1A6}"/>
                    </a:ext>
                  </a:extLst>
                </p:cNvPr>
                <p:cNvSpPr txBox="1">
                  <a:spLocks noRot="1" noChangeAspect="1" noMove="1" noResize="1" noEditPoints="1" noAdjustHandles="1" noChangeArrowheads="1" noChangeShapeType="1" noTextEdit="1"/>
                </p:cNvSpPr>
                <p:nvPr/>
              </p:nvSpPr>
              <p:spPr>
                <a:xfrm>
                  <a:off x="6250748" y="1884887"/>
                  <a:ext cx="1152720" cy="283219"/>
                </a:xfrm>
                <a:prstGeom prst="rect">
                  <a:avLst/>
                </a:prstGeom>
                <a:blipFill>
                  <a:blip r:embed="rId11"/>
                  <a:stretch>
                    <a:fillRect/>
                  </a:stretch>
                </a:blipFill>
              </p:spPr>
              <p:txBody>
                <a:bodyPr/>
                <a:lstStyle/>
                <a:p>
                  <a:r>
                    <a:rPr lang="ru-RU">
                      <a:noFill/>
                    </a:rPr>
                    <a:t> </a:t>
                  </a:r>
                </a:p>
              </p:txBody>
            </p:sp>
          </mc:Fallback>
        </mc:AlternateContent>
        <p:cxnSp>
          <p:nvCxnSpPr>
            <p:cNvPr id="45" name="Прямая со стрелкой 44">
              <a:extLst>
                <a:ext uri="{FF2B5EF4-FFF2-40B4-BE49-F238E27FC236}">
                  <a16:creationId xmlns:a16="http://schemas.microsoft.com/office/drawing/2014/main" id="{46A3CFC5-B2BC-2A2A-BEBB-67F366D9F5E5}"/>
                </a:ext>
              </a:extLst>
            </p:cNvPr>
            <p:cNvCxnSpPr>
              <a:cxnSpLocks/>
            </p:cNvCxnSpPr>
            <p:nvPr/>
          </p:nvCxnSpPr>
          <p:spPr>
            <a:xfrm>
              <a:off x="6748781" y="2149236"/>
              <a:ext cx="0" cy="392534"/>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F84AA1C9-C84E-D37D-1CF0-767DD578A2E1}"/>
                </a:ext>
              </a:extLst>
            </p:cNvPr>
            <p:cNvCxnSpPr>
              <a:cxnSpLocks/>
            </p:cNvCxnSpPr>
            <p:nvPr/>
          </p:nvCxnSpPr>
          <p:spPr>
            <a:xfrm>
              <a:off x="7888318" y="1267114"/>
              <a:ext cx="0" cy="12798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109B088-1A7D-852E-895E-6215B8EC50F2}"/>
                    </a:ext>
                  </a:extLst>
                </p:cNvPr>
                <p:cNvSpPr txBox="1"/>
                <p:nvPr/>
              </p:nvSpPr>
              <p:spPr>
                <a:xfrm>
                  <a:off x="5958049" y="1352208"/>
                  <a:ext cx="33364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F0"/>
                                </a:solidFill>
                                <a:latin typeface="Cambria Math" panose="02040503050406030204" pitchFamily="18" charset="0"/>
                                <a:ea typeface="Cambria Math" panose="02040503050406030204" pitchFamily="18" charset="0"/>
                              </a:rPr>
                            </m:ctrlPr>
                          </m:sSubPr>
                          <m:e>
                            <m:r>
                              <a:rPr lang="en-US" sz="1800" b="0" i="1" smtClean="0">
                                <a:solidFill>
                                  <a:srgbClr val="00B0F0"/>
                                </a:solidFill>
                                <a:latin typeface="Cambria Math" panose="02040503050406030204" pitchFamily="18" charset="0"/>
                                <a:ea typeface="Cambria Math" panose="02040503050406030204" pitchFamily="18" charset="0"/>
                              </a:rPr>
                              <m:t>𝑅</m:t>
                            </m:r>
                          </m:e>
                          <m:sub>
                            <m:r>
                              <a:rPr lang="en-US" sz="1800" b="0" i="1" smtClean="0">
                                <a:solidFill>
                                  <a:srgbClr val="00B0F0"/>
                                </a:solidFill>
                                <a:latin typeface="Cambria Math" panose="02040503050406030204" pitchFamily="18" charset="0"/>
                                <a:ea typeface="Cambria Math" panose="02040503050406030204" pitchFamily="18" charset="0"/>
                              </a:rPr>
                              <m:t>𝑣</m:t>
                            </m:r>
                          </m:sub>
                        </m:sSub>
                      </m:oMath>
                    </m:oMathPara>
                  </a14:m>
                  <a:endParaRPr lang="ru-RU" dirty="0"/>
                </a:p>
              </p:txBody>
            </p:sp>
          </mc:Choice>
          <mc:Fallback xmlns="">
            <p:sp>
              <p:nvSpPr>
                <p:cNvPr id="47" name="TextBox 46">
                  <a:extLst>
                    <a:ext uri="{FF2B5EF4-FFF2-40B4-BE49-F238E27FC236}">
                      <a16:creationId xmlns:a16="http://schemas.microsoft.com/office/drawing/2014/main" id="{E109B088-1A7D-852E-895E-6215B8EC50F2}"/>
                    </a:ext>
                  </a:extLst>
                </p:cNvPr>
                <p:cNvSpPr txBox="1">
                  <a:spLocks noRot="1" noChangeAspect="1" noMove="1" noResize="1" noEditPoints="1" noAdjustHandles="1" noChangeArrowheads="1" noChangeShapeType="1" noTextEdit="1"/>
                </p:cNvSpPr>
                <p:nvPr/>
              </p:nvSpPr>
              <p:spPr>
                <a:xfrm>
                  <a:off x="5958049" y="1352208"/>
                  <a:ext cx="333646" cy="369332"/>
                </a:xfrm>
                <a:prstGeom prst="rect">
                  <a:avLst/>
                </a:prstGeom>
                <a:blipFill>
                  <a:blip r:embed="rId12"/>
                  <a:stretch>
                    <a:fillRect r="-12727"/>
                  </a:stretch>
                </a:blipFill>
              </p:spPr>
              <p:txBody>
                <a:bodyPr/>
                <a:lstStyle/>
                <a:p>
                  <a:r>
                    <a:rPr lang="ru-RU">
                      <a:noFill/>
                    </a:rPr>
                    <a:t> </a:t>
                  </a:r>
                </a:p>
              </p:txBody>
            </p:sp>
          </mc:Fallback>
        </mc:AlternateContent>
        <p:cxnSp>
          <p:nvCxnSpPr>
            <p:cNvPr id="48" name="Прямая со стрелкой 47">
              <a:extLst>
                <a:ext uri="{FF2B5EF4-FFF2-40B4-BE49-F238E27FC236}">
                  <a16:creationId xmlns:a16="http://schemas.microsoft.com/office/drawing/2014/main" id="{72A40511-C2DA-1968-6865-657422009464}"/>
                </a:ext>
              </a:extLst>
            </p:cNvPr>
            <p:cNvCxnSpPr>
              <a:cxnSpLocks/>
            </p:cNvCxnSpPr>
            <p:nvPr/>
          </p:nvCxnSpPr>
          <p:spPr>
            <a:xfrm>
              <a:off x="7355475" y="1163631"/>
              <a:ext cx="532843" cy="0"/>
            </a:xfrm>
            <a:prstGeom prst="straightConnector1">
              <a:avLst/>
            </a:prstGeom>
            <a:ln w="28575">
              <a:solidFill>
                <a:srgbClr val="C55A1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9F44933-7BC7-3E24-B06F-B7BCC4A94FDC}"/>
                    </a:ext>
                  </a:extLst>
                </p:cNvPr>
                <p:cNvSpPr txBox="1"/>
                <p:nvPr/>
              </p:nvSpPr>
              <p:spPr>
                <a:xfrm>
                  <a:off x="7417448" y="885410"/>
                  <a:ext cx="3325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4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400" i="1" smtClean="0">
                                <a:solidFill>
                                  <a:schemeClr val="accent2">
                                    <a:lumMod val="75000"/>
                                  </a:schemeClr>
                                </a:solidFill>
                                <a:latin typeface="Cambria Math" panose="02040503050406030204" pitchFamily="18" charset="0"/>
                                <a:ea typeface="Cambria Math" panose="02040503050406030204" pitchFamily="18" charset="0"/>
                              </a:rPr>
                              <m:t>𝐼</m:t>
                            </m:r>
                          </m:e>
                          <m:sub>
                            <m:r>
                              <a:rPr lang="en-US" sz="1400" i="1">
                                <a:solidFill>
                                  <a:schemeClr val="accent2">
                                    <a:lumMod val="75000"/>
                                  </a:schemeClr>
                                </a:solidFill>
                                <a:latin typeface="Cambria Math" panose="02040503050406030204" pitchFamily="18" charset="0"/>
                                <a:ea typeface="Cambria Math" panose="02040503050406030204" pitchFamily="18" charset="0"/>
                              </a:rPr>
                              <m:t>𝐿</m:t>
                            </m:r>
                          </m:sub>
                        </m:sSub>
                      </m:oMath>
                    </m:oMathPara>
                  </a14:m>
                  <a:endParaRPr lang="ru-RU" dirty="0"/>
                </a:p>
              </p:txBody>
            </p:sp>
          </mc:Choice>
          <mc:Fallback xmlns="">
            <p:sp>
              <p:nvSpPr>
                <p:cNvPr id="49" name="TextBox 48">
                  <a:extLst>
                    <a:ext uri="{FF2B5EF4-FFF2-40B4-BE49-F238E27FC236}">
                      <a16:creationId xmlns:a16="http://schemas.microsoft.com/office/drawing/2014/main" id="{49F44933-7BC7-3E24-B06F-B7BCC4A94FDC}"/>
                    </a:ext>
                  </a:extLst>
                </p:cNvPr>
                <p:cNvSpPr txBox="1">
                  <a:spLocks noRot="1" noChangeAspect="1" noMove="1" noResize="1" noEditPoints="1" noAdjustHandles="1" noChangeArrowheads="1" noChangeShapeType="1" noTextEdit="1"/>
                </p:cNvSpPr>
                <p:nvPr/>
              </p:nvSpPr>
              <p:spPr>
                <a:xfrm>
                  <a:off x="7417448" y="885410"/>
                  <a:ext cx="332509" cy="307777"/>
                </a:xfrm>
                <a:prstGeom prst="rect">
                  <a:avLst/>
                </a:prstGeom>
                <a:blipFill>
                  <a:blip r:embed="rId13"/>
                  <a:stretch>
                    <a:fillRect/>
                  </a:stretch>
                </a:blipFill>
              </p:spPr>
              <p:txBody>
                <a:bodyPr/>
                <a:lstStyle/>
                <a:p>
                  <a:r>
                    <a:rPr lang="ru-RU">
                      <a:noFill/>
                    </a:rPr>
                    <a:t> </a:t>
                  </a:r>
                </a:p>
              </p:txBody>
            </p:sp>
          </mc:Fallback>
        </mc:AlternateContent>
      </p:grpSp>
    </p:spTree>
    <p:extLst>
      <p:ext uri="{BB962C8B-B14F-4D97-AF65-F5344CB8AC3E}">
        <p14:creationId xmlns:p14="http://schemas.microsoft.com/office/powerpoint/2010/main" val="3744331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F5280FD7-045C-4723-9213-AEB2E4B90C85}"/>
                  </a:ext>
                </a:extLst>
              </p:cNvPr>
              <p:cNvSpPr/>
              <p:nvPr/>
            </p:nvSpPr>
            <p:spPr>
              <a:xfrm>
                <a:off x="114300" y="489598"/>
                <a:ext cx="4982384" cy="4086953"/>
              </a:xfrm>
              <a:prstGeom prst="rect">
                <a:avLst/>
              </a:prstGeom>
            </p:spPr>
            <p:txBody>
              <a:bodyPr wrap="square">
                <a:spAutoFit/>
              </a:bodyPr>
              <a:lstStyle/>
              <a:p>
                <a:pPr marL="342900" indent="-342900">
                  <a:buAutoNum type="arabicPeriod"/>
                </a:pPr>
                <a:r>
                  <a:rPr lang="en-US" sz="1400" dirty="0"/>
                  <a:t>Calculate load current</a:t>
                </a:r>
              </a:p>
              <a:p>
                <a14:m>
                  <m:oMath xmlns:m="http://schemas.openxmlformats.org/officeDocument/2006/math">
                    <m:sSub>
                      <m:sSubPr>
                        <m:ctrlPr>
                          <a:rPr lang="ru-RU" sz="14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400" i="1" smtClean="0">
                            <a:solidFill>
                              <a:schemeClr val="accent2">
                                <a:lumMod val="75000"/>
                              </a:schemeClr>
                            </a:solidFill>
                            <a:latin typeface="Cambria Math" panose="02040503050406030204" pitchFamily="18" charset="0"/>
                            <a:ea typeface="Cambria Math" panose="02040503050406030204" pitchFamily="18" charset="0"/>
                          </a:rPr>
                          <m:t>𝐼</m:t>
                        </m:r>
                      </m:e>
                      <m:sub>
                        <m:r>
                          <a:rPr lang="en-US" sz="1400" i="1">
                            <a:solidFill>
                              <a:schemeClr val="accent2">
                                <a:lumMod val="75000"/>
                              </a:schemeClr>
                            </a:solidFill>
                            <a:latin typeface="Cambria Math" panose="02040503050406030204" pitchFamily="18" charset="0"/>
                            <a:ea typeface="Cambria Math" panose="02040503050406030204" pitchFamily="18" charset="0"/>
                          </a:rPr>
                          <m:t>𝐿</m:t>
                        </m:r>
                      </m:sub>
                    </m:sSub>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b>
                          <m:sSubPr>
                            <m:ctrlPr>
                              <a:rPr lang="ru-RU" sz="1400" i="1" smtClean="0">
                                <a:solidFill>
                                  <a:srgbClr val="7030A0"/>
                                </a:solidFill>
                                <a:latin typeface="Cambria Math" panose="02040503050406030204" pitchFamily="18" charset="0"/>
                                <a:ea typeface="Cambria Math" panose="02040503050406030204" pitchFamily="18" charset="0"/>
                              </a:rPr>
                            </m:ctrlPr>
                          </m:sSubPr>
                          <m:e>
                            <m:r>
                              <a:rPr lang="en-US" sz="1400" b="0" i="1" smtClean="0">
                                <a:solidFill>
                                  <a:srgbClr val="7030A0"/>
                                </a:solidFill>
                                <a:latin typeface="Cambria Math" panose="02040503050406030204" pitchFamily="18" charset="0"/>
                                <a:ea typeface="Cambria Math" panose="02040503050406030204" pitchFamily="18" charset="0"/>
                              </a:rPr>
                              <m:t>𝑉</m:t>
                            </m:r>
                          </m:e>
                          <m:sub>
                            <m:r>
                              <a:rPr lang="en-US" sz="1400" b="0" i="1" smtClean="0">
                                <a:solidFill>
                                  <a:srgbClr val="7030A0"/>
                                </a:solidFill>
                                <a:latin typeface="Cambria Math" panose="02040503050406030204" pitchFamily="18" charset="0"/>
                                <a:ea typeface="Cambria Math" panose="02040503050406030204" pitchFamily="18" charset="0"/>
                              </a:rPr>
                              <m:t>𝑜𝑢𝑡</m:t>
                            </m:r>
                          </m:sub>
                        </m:sSub>
                      </m:num>
                      <m:den>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𝑅</m:t>
                            </m:r>
                          </m:e>
                          <m:sub>
                            <m:r>
                              <a:rPr lang="en-US" sz="1400" i="1">
                                <a:latin typeface="Cambria Math" panose="02040503050406030204" pitchFamily="18" charset="0"/>
                                <a:ea typeface="Cambria Math" panose="02040503050406030204" pitchFamily="18" charset="0"/>
                              </a:rPr>
                              <m:t>𝐿</m:t>
                            </m:r>
                          </m:sub>
                        </m:sSub>
                      </m:den>
                    </m:f>
                    <m:r>
                      <a:rPr lang="en-US" sz="1400" b="0" i="1" smtClean="0">
                        <a:latin typeface="Cambria Math" panose="02040503050406030204" pitchFamily="18" charset="0"/>
                        <a:ea typeface="Cambria Math" panose="02040503050406030204" pitchFamily="18" charset="0"/>
                      </a:rPr>
                      <m:t>=</m:t>
                    </m:r>
                  </m:oMath>
                </a14:m>
                <a:r>
                  <a:rPr lang="ru-RU" sz="1400" dirty="0"/>
                  <a:t>    </a:t>
                </a:r>
                <a:r>
                  <a:rPr lang="en-US" sz="1400" dirty="0"/>
                  <a:t>								[A]</a:t>
                </a:r>
                <a:r>
                  <a:rPr lang="ru-RU" sz="1400" dirty="0"/>
                  <a:t>                                                                                            </a:t>
                </a:r>
                <a:endParaRPr lang="en-US" sz="1400" dirty="0"/>
              </a:p>
              <a:p>
                <a:pPr marL="342900" indent="-342900">
                  <a:buFont typeface="+mj-lt"/>
                  <a:buAutoNum type="arabicPeriod" startAt="2"/>
                </a:pPr>
                <a:endParaRPr lang="en-US" sz="1400" dirty="0"/>
              </a:p>
              <a:p>
                <a:pPr marL="342900" indent="-342900">
                  <a:buFont typeface="+mj-lt"/>
                  <a:buAutoNum type="arabicPeriod" startAt="2"/>
                </a:pPr>
                <a:r>
                  <a:rPr lang="en-US" sz="1400" dirty="0"/>
                  <a:t>Define required stabilized voltage</a:t>
                </a:r>
                <a:endParaRPr lang="ru-RU" sz="1400" dirty="0"/>
              </a:p>
              <a:p>
                <a14:m>
                  <m:oMath xmlns:m="http://schemas.openxmlformats.org/officeDocument/2006/math">
                    <m:sSub>
                      <m:sSubPr>
                        <m:ctrlPr>
                          <a:rPr lang="ru-RU" sz="1400" i="1" smtClean="0">
                            <a:solidFill>
                              <a:srgbClr val="00B050"/>
                            </a:solidFill>
                            <a:latin typeface="Cambria Math" panose="02040503050406030204" pitchFamily="18" charset="0"/>
                            <a:ea typeface="Cambria Math" panose="02040503050406030204" pitchFamily="18" charset="0"/>
                          </a:rPr>
                        </m:ctrlPr>
                      </m:sSubPr>
                      <m:e>
                        <m:r>
                          <a:rPr lang="en-US" sz="1400" b="0" i="1" smtClean="0">
                            <a:solidFill>
                              <a:srgbClr val="00B050"/>
                            </a:solidFill>
                            <a:latin typeface="Cambria Math" panose="02040503050406030204" pitchFamily="18" charset="0"/>
                            <a:ea typeface="Cambria Math" panose="02040503050406030204" pitchFamily="18" charset="0"/>
                          </a:rPr>
                          <m:t>𝑉</m:t>
                        </m:r>
                      </m:e>
                      <m:sub>
                        <m:r>
                          <a:rPr lang="en-US" sz="1400" b="0" i="1" smtClean="0">
                            <a:solidFill>
                              <a:srgbClr val="00B050"/>
                            </a:solidFill>
                            <a:latin typeface="Cambria Math" panose="02040503050406030204" pitchFamily="18" charset="0"/>
                            <a:ea typeface="Cambria Math" panose="02040503050406030204" pitchFamily="18" charset="0"/>
                          </a:rPr>
                          <m:t>𝑍</m:t>
                        </m:r>
                      </m:sub>
                    </m:sSub>
                    <m:r>
                      <a:rPr lang="en-US" sz="1400" b="0" i="1" smtClean="0">
                        <a:latin typeface="Cambria Math" panose="02040503050406030204" pitchFamily="18" charset="0"/>
                        <a:ea typeface="Cambria Math" panose="02040503050406030204" pitchFamily="18" charset="0"/>
                      </a:rPr>
                      <m:t>=</m:t>
                    </m:r>
                    <m:sSub>
                      <m:sSubPr>
                        <m:ctrlPr>
                          <a:rPr lang="ru-RU" sz="1400" i="1" smtClean="0">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𝑉</m:t>
                        </m:r>
                      </m:e>
                      <m:sub>
                        <m:r>
                          <a:rPr lang="en-US" sz="1400" i="1">
                            <a:solidFill>
                              <a:srgbClr val="7030A0"/>
                            </a:solidFill>
                            <a:latin typeface="Cambria Math" panose="02040503050406030204" pitchFamily="18" charset="0"/>
                            <a:ea typeface="Cambria Math" panose="02040503050406030204" pitchFamily="18" charset="0"/>
                          </a:rPr>
                          <m:t>𝑜𝑢𝑡</m:t>
                        </m:r>
                      </m:sub>
                    </m:sSub>
                  </m:oMath>
                </a14:m>
                <a:r>
                  <a:rPr lang="en-US" sz="1400" dirty="0"/>
                  <a:t>+</a:t>
                </a:r>
                <a:r>
                  <a:rPr lang="ru-RU" sz="1400" dirty="0">
                    <a:ea typeface="Cambria Math" panose="02040503050406030204" pitchFamily="18" charset="0"/>
                  </a:rPr>
                  <a:t> </a:t>
                </a:r>
                <a14:m>
                  <m:oMath xmlns:m="http://schemas.openxmlformats.org/officeDocument/2006/math">
                    <m:sSub>
                      <m:sSubPr>
                        <m:ctrlPr>
                          <a:rPr lang="ru-RU" sz="1400" i="1" smtClean="0">
                            <a:solidFill>
                              <a:srgbClr val="0000FF"/>
                            </a:solidFill>
                            <a:latin typeface="Cambria Math" panose="02040503050406030204" pitchFamily="18" charset="0"/>
                            <a:ea typeface="Cambria Math" panose="02040503050406030204" pitchFamily="18" charset="0"/>
                          </a:rPr>
                        </m:ctrlPr>
                      </m:sSubPr>
                      <m:e>
                        <m:r>
                          <a:rPr lang="en-US" sz="1400" i="1">
                            <a:solidFill>
                              <a:srgbClr val="0000FF"/>
                            </a:solidFill>
                            <a:latin typeface="Cambria Math" panose="02040503050406030204" pitchFamily="18" charset="0"/>
                            <a:ea typeface="Cambria Math" panose="02040503050406030204" pitchFamily="18" charset="0"/>
                          </a:rPr>
                          <m:t>𝑉</m:t>
                        </m:r>
                      </m:e>
                      <m:sub>
                        <m:r>
                          <a:rPr lang="en-US" sz="1400" b="0" i="1" smtClean="0">
                            <a:solidFill>
                              <a:srgbClr val="0000FF"/>
                            </a:solidFill>
                            <a:latin typeface="Cambria Math" panose="02040503050406030204" pitchFamily="18" charset="0"/>
                            <a:ea typeface="Cambria Math" panose="02040503050406030204" pitchFamily="18" charset="0"/>
                          </a:rPr>
                          <m:t>𝐵𝐸</m:t>
                        </m:r>
                      </m:sub>
                    </m:sSub>
                    <m:r>
                      <a:rPr lang="en-US" sz="1400" b="0" i="1" smtClean="0">
                        <a:solidFill>
                          <a:srgbClr val="0000FF"/>
                        </a:solidFill>
                        <a:latin typeface="Cambria Math" panose="02040503050406030204" pitchFamily="18" charset="0"/>
                        <a:ea typeface="Cambria Math" panose="02040503050406030204" pitchFamily="18" charset="0"/>
                      </a:rPr>
                      <m:t>=</m:t>
                    </m:r>
                  </m:oMath>
                </a14:m>
                <a:r>
                  <a:rPr lang="en-US" sz="1400" dirty="0"/>
                  <a:t>								[V]</a:t>
                </a:r>
                <a:endParaRPr lang="ru-RU" sz="1400" dirty="0"/>
              </a:p>
              <a:p>
                <a:pPr marL="342900" indent="-342900">
                  <a:buAutoNum type="arabicPeriod" startAt="3"/>
                </a:pPr>
                <a:endParaRPr lang="en-US" sz="1400" dirty="0"/>
              </a:p>
              <a:p>
                <a:pPr marL="342900" indent="-342900">
                  <a:buAutoNum type="arabicPeriod" startAt="3"/>
                </a:pPr>
                <a:r>
                  <a:rPr lang="en-US" sz="1400" dirty="0"/>
                  <a:t>Chose the transistor according to the requirements:</a:t>
                </a:r>
                <a:endParaRPr lang="ru-RU" sz="1400" dirty="0"/>
              </a:p>
              <a:p>
                <a14:m>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𝐶𝐸</m:t>
                        </m:r>
                        <m:r>
                          <a:rPr lang="en-US" sz="1400" b="0" i="1" smtClean="0">
                            <a:latin typeface="Cambria Math" panose="02040503050406030204" pitchFamily="18" charset="0"/>
                            <a:ea typeface="Cambria Math" panose="02040503050406030204" pitchFamily="18" charset="0"/>
                          </a:rPr>
                          <m:t>_</m:t>
                        </m:r>
                        <m:r>
                          <a:rPr lang="en-US" sz="1400" b="0" i="1" smtClean="0">
                            <a:latin typeface="Cambria Math" panose="02040503050406030204" pitchFamily="18" charset="0"/>
                            <a:ea typeface="Cambria Math" panose="02040503050406030204" pitchFamily="18" charset="0"/>
                          </a:rPr>
                          <m:t>𝑚𝑎𝑥</m:t>
                        </m:r>
                      </m:sub>
                    </m:sSub>
                    <m:r>
                      <a:rPr lang="en-US" sz="1400" b="0" i="1" smtClean="0">
                        <a:latin typeface="Cambria Math" panose="02040503050406030204" pitchFamily="18" charset="0"/>
                        <a:ea typeface="Cambria Math" panose="02040503050406030204" pitchFamily="18" charset="0"/>
                      </a:rPr>
                      <m:t>=</m:t>
                    </m:r>
                    <m:sSub>
                      <m:sSubPr>
                        <m:ctrlPr>
                          <a:rPr lang="ru-RU"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(1.5 …2)</m:t>
                        </m:r>
                        <m:r>
                          <a:rPr lang="en-US" sz="1400" i="1">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𝑖𝑛</m:t>
                        </m:r>
                        <m:r>
                          <a:rPr lang="en-US" sz="1400" b="0" i="1" smtClean="0">
                            <a:latin typeface="Cambria Math" panose="02040503050406030204" pitchFamily="18" charset="0"/>
                            <a:ea typeface="Cambria Math" panose="02040503050406030204" pitchFamily="18" charset="0"/>
                          </a:rPr>
                          <m:t>_</m:t>
                        </m:r>
                        <m:r>
                          <a:rPr lang="en-US" sz="1400" b="0" i="1" smtClean="0">
                            <a:latin typeface="Cambria Math" panose="02040503050406030204" pitchFamily="18" charset="0"/>
                            <a:ea typeface="Cambria Math" panose="02040503050406030204" pitchFamily="18" charset="0"/>
                          </a:rPr>
                          <m:t>𝑚𝑎𝑥</m:t>
                        </m:r>
                      </m:sub>
                    </m:sSub>
                    <m:r>
                      <a:rPr lang="en-US" sz="1400" b="0" i="1" smtClean="0">
                        <a:latin typeface="Cambria Math" panose="02040503050406030204" pitchFamily="18" charset="0"/>
                        <a:ea typeface="Cambria Math" panose="02040503050406030204" pitchFamily="18" charset="0"/>
                      </a:rPr>
                      <m:t>= </m:t>
                    </m:r>
                  </m:oMath>
                </a14:m>
                <a:r>
                  <a:rPr lang="en-US" sz="1400" dirty="0"/>
                  <a:t>						[V]</a:t>
                </a:r>
                <a:endParaRPr lang="ru-RU" sz="1400" dirty="0"/>
              </a:p>
              <a:p>
                <a14:m>
                  <m:oMath xmlns:m="http://schemas.openxmlformats.org/officeDocument/2006/math">
                    <m:sSub>
                      <m:sSubPr>
                        <m:ctrlPr>
                          <a:rPr lang="ru-RU"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r>
                          <a:rPr lang="en-US" sz="1400" i="1">
                            <a:latin typeface="Cambria Math" panose="02040503050406030204" pitchFamily="18" charset="0"/>
                            <a:ea typeface="Cambria Math" panose="02040503050406030204" pitchFamily="18" charset="0"/>
                          </a:rPr>
                          <m:t>𝐶</m:t>
                        </m:r>
                        <m:r>
                          <a:rPr lang="en-US" sz="1400" i="1">
                            <a:latin typeface="Cambria Math" panose="02040503050406030204" pitchFamily="18" charset="0"/>
                            <a:ea typeface="Cambria Math" panose="02040503050406030204" pitchFamily="18" charset="0"/>
                          </a:rPr>
                          <m:t>_</m:t>
                        </m:r>
                        <m:r>
                          <a:rPr lang="en-US" sz="1400" i="1">
                            <a:latin typeface="Cambria Math" panose="02040503050406030204" pitchFamily="18" charset="0"/>
                            <a:ea typeface="Cambria Math" panose="02040503050406030204" pitchFamily="18" charset="0"/>
                          </a:rPr>
                          <m:t>𝑚𝑎𝑥</m:t>
                        </m:r>
                      </m:sub>
                    </m:sSub>
                    <m:r>
                      <a:rPr lang="en-US" sz="1400" b="0" i="1" smtClean="0">
                        <a:latin typeface="Cambria Math" panose="02040503050406030204" pitchFamily="18" charset="0"/>
                        <a:ea typeface="Cambria Math" panose="02040503050406030204" pitchFamily="18" charset="0"/>
                      </a:rPr>
                      <m:t>&gt;2</m:t>
                    </m:r>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𝐼</m:t>
                        </m:r>
                      </m:e>
                      <m:sub>
                        <m:r>
                          <a:rPr lang="en-US" sz="1400" i="1">
                            <a:latin typeface="Cambria Math" panose="02040503050406030204" pitchFamily="18" charset="0"/>
                            <a:ea typeface="Cambria Math" panose="02040503050406030204" pitchFamily="18" charset="0"/>
                          </a:rPr>
                          <m:t>𝐿</m:t>
                        </m:r>
                      </m:sub>
                    </m:sSub>
                    <m:r>
                      <a:rPr lang="en-US" sz="1400" b="0" i="1" smtClean="0">
                        <a:latin typeface="Cambria Math" panose="02040503050406030204" pitchFamily="18" charset="0"/>
                        <a:ea typeface="Cambria Math" panose="02040503050406030204" pitchFamily="18" charset="0"/>
                      </a:rPr>
                      <m:t>=</m:t>
                    </m:r>
                  </m:oMath>
                </a14:m>
                <a:r>
                  <a:rPr lang="en-US" sz="1400" dirty="0"/>
                  <a:t> 								[A] 	 </a:t>
                </a:r>
                <a:endParaRPr lang="ru-RU" sz="1400" dirty="0"/>
              </a:p>
              <a:p>
                <a:endParaRPr lang="en-US" sz="1400" dirty="0"/>
              </a:p>
              <a:p>
                <a:pPr marL="342900" indent="-342900">
                  <a:buFont typeface="+mj-lt"/>
                  <a:buAutoNum type="arabicPeriod" startAt="4"/>
                </a:pPr>
                <a:r>
                  <a:rPr lang="en-US" sz="1400" dirty="0"/>
                  <a:t>Choose</a:t>
                </a:r>
                <a:r>
                  <a:rPr lang="ru-RU" sz="1400" dirty="0"/>
                  <a:t> </a:t>
                </a:r>
                <a14:m>
                  <m:oMath xmlns:m="http://schemas.openxmlformats.org/officeDocument/2006/math">
                    <m:sSub>
                      <m:sSubPr>
                        <m:ctrlPr>
                          <a:rPr lang="en-US" sz="1400" b="0" i="1" smtClean="0">
                            <a:solidFill>
                              <a:srgbClr val="00B0F0"/>
                            </a:solidFill>
                            <a:latin typeface="Cambria Math" panose="02040503050406030204" pitchFamily="18" charset="0"/>
                            <a:ea typeface="Cambria Math" panose="02040503050406030204" pitchFamily="18" charset="0"/>
                          </a:rPr>
                        </m:ctrlPr>
                      </m:sSubPr>
                      <m:e>
                        <m:r>
                          <a:rPr lang="en-US" sz="1400" b="0" i="1" smtClean="0">
                            <a:solidFill>
                              <a:srgbClr val="00B0F0"/>
                            </a:solidFill>
                            <a:latin typeface="Cambria Math" panose="02040503050406030204" pitchFamily="18" charset="0"/>
                            <a:ea typeface="Cambria Math" panose="02040503050406030204" pitchFamily="18" charset="0"/>
                          </a:rPr>
                          <m:t>𝑅</m:t>
                        </m:r>
                      </m:e>
                      <m:sub>
                        <m:r>
                          <a:rPr lang="en-US" sz="1400" b="0" i="1" smtClean="0">
                            <a:solidFill>
                              <a:srgbClr val="00B0F0"/>
                            </a:solidFill>
                            <a:latin typeface="Cambria Math" panose="02040503050406030204" pitchFamily="18" charset="0"/>
                            <a:ea typeface="Cambria Math" panose="02040503050406030204" pitchFamily="18" charset="0"/>
                          </a:rPr>
                          <m:t>𝑣</m:t>
                        </m:r>
                      </m:sub>
                    </m:sSub>
                  </m:oMath>
                </a14:m>
                <a:r>
                  <a:rPr lang="ru-RU" sz="1400" dirty="0"/>
                  <a:t>  </a:t>
                </a:r>
                <a:r>
                  <a:rPr lang="en-US" sz="1400" dirty="0"/>
                  <a:t>is selected based on the condition that current</a:t>
                </a:r>
                <a:r>
                  <a:rPr lang="en-US" sz="1400" dirty="0">
                    <a:solidFill>
                      <a:srgbClr val="FF0000"/>
                    </a:solidFill>
                    <a:ea typeface="Cambria Math" panose="02040503050406030204" pitchFamily="18" charset="0"/>
                  </a:rPr>
                  <a:t> </a:t>
                </a:r>
                <a14:m>
                  <m:oMath xmlns:m="http://schemas.openxmlformats.org/officeDocument/2006/math">
                    <m:d>
                      <m:dPr>
                        <m:ctrlPr>
                          <a:rPr lang="en-US" sz="1400" i="1">
                            <a:solidFill>
                              <a:srgbClr val="FF0000"/>
                            </a:solidFill>
                            <a:latin typeface="Cambria Math" panose="02040503050406030204" pitchFamily="18" charset="0"/>
                            <a:ea typeface="Cambria Math" panose="02040503050406030204" pitchFamily="18" charset="0"/>
                          </a:rPr>
                        </m:ctrlPr>
                      </m:dPr>
                      <m:e>
                        <m:r>
                          <a:rPr lang="en-US" sz="1400" i="1">
                            <a:solidFill>
                              <a:srgbClr val="FF0000"/>
                            </a:solidFill>
                            <a:latin typeface="Cambria Math" panose="02040503050406030204" pitchFamily="18" charset="0"/>
                            <a:ea typeface="Cambria Math" panose="02040503050406030204" pitchFamily="18" charset="0"/>
                          </a:rPr>
                          <m:t>1.5 …2</m:t>
                        </m:r>
                      </m:e>
                    </m:d>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i="1">
                            <a:solidFill>
                              <a:srgbClr val="FF0000"/>
                            </a:solidFill>
                            <a:latin typeface="Cambria Math" panose="02040503050406030204" pitchFamily="18" charset="0"/>
                            <a:ea typeface="Cambria Math" panose="02040503050406030204" pitchFamily="18" charset="0"/>
                          </a:rPr>
                          <m:t>𝑧</m:t>
                        </m:r>
                      </m:sub>
                    </m:sSub>
                  </m:oMath>
                </a14:m>
                <a:r>
                  <a:rPr lang="en-US" sz="1400" dirty="0"/>
                  <a:t>  should flow through the transistor at a minimum input voltage</a:t>
                </a:r>
              </a:p>
              <a:p>
                <a:pPr marL="342900" indent="-342900">
                  <a:buFont typeface="+mj-lt"/>
                  <a:buAutoNum type="arabicPeriod" startAt="4"/>
                </a:pPr>
                <a:endParaRPr lang="en-US" sz="1400" i="1" dirty="0">
                  <a:solidFill>
                    <a:srgbClr val="00B0F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400" b="0" i="1" smtClean="0">
                              <a:solidFill>
                                <a:srgbClr val="00B0F0"/>
                              </a:solidFill>
                              <a:latin typeface="Cambria Math" panose="02040503050406030204" pitchFamily="18" charset="0"/>
                              <a:ea typeface="Cambria Math" panose="02040503050406030204" pitchFamily="18" charset="0"/>
                            </a:rPr>
                          </m:ctrlPr>
                        </m:sSubPr>
                        <m:e>
                          <m:r>
                            <a:rPr lang="en-US" sz="1400" b="0" i="1" smtClean="0">
                              <a:solidFill>
                                <a:srgbClr val="00B0F0"/>
                              </a:solidFill>
                              <a:latin typeface="Cambria Math" panose="02040503050406030204" pitchFamily="18" charset="0"/>
                              <a:ea typeface="Cambria Math" panose="02040503050406030204" pitchFamily="18" charset="0"/>
                            </a:rPr>
                            <m:t>𝑅</m:t>
                          </m:r>
                        </m:e>
                        <m:sub>
                          <m:r>
                            <a:rPr lang="en-US" sz="1400" b="0" i="1" smtClean="0">
                              <a:solidFill>
                                <a:srgbClr val="00B0F0"/>
                              </a:solidFill>
                              <a:latin typeface="Cambria Math" panose="02040503050406030204" pitchFamily="18" charset="0"/>
                              <a:ea typeface="Cambria Math" panose="02040503050406030204" pitchFamily="18" charset="0"/>
                            </a:rPr>
                            <m:t>𝑣</m:t>
                          </m:r>
                        </m:sub>
                      </m:sSub>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𝑖</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𝑚𝑖𝑛</m:t>
                                  </m:r>
                                </m:sub>
                              </m:sSub>
                              <m:r>
                                <a:rPr lang="en-US" sz="1400" b="0" i="1" smtClean="0">
                                  <a:latin typeface="Cambria Math" panose="02040503050406030204" pitchFamily="18" charset="0"/>
                                  <a:ea typeface="Cambria Math" panose="02040503050406030204" pitchFamily="18" charset="0"/>
                                </a:rPr>
                                <m:t>−</m:t>
                              </m:r>
                            </m:sub>
                          </m:sSub>
                          <m:sSub>
                            <m:sSubPr>
                              <m:ctrlPr>
                                <a:rPr lang="ru-RU" sz="1400" i="1" smtClean="0">
                                  <a:solidFill>
                                    <a:srgbClr val="00B050"/>
                                  </a:solidFill>
                                  <a:latin typeface="Cambria Math" panose="02040503050406030204" pitchFamily="18" charset="0"/>
                                  <a:ea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𝑉</m:t>
                              </m:r>
                            </m:e>
                            <m:sub>
                              <m:r>
                                <a:rPr lang="en-US" sz="1400" i="1">
                                  <a:solidFill>
                                    <a:srgbClr val="00B050"/>
                                  </a:solidFill>
                                  <a:latin typeface="Cambria Math" panose="02040503050406030204" pitchFamily="18" charset="0"/>
                                  <a:ea typeface="Cambria Math" panose="02040503050406030204" pitchFamily="18" charset="0"/>
                                </a:rPr>
                                <m:t>𝑍</m:t>
                              </m:r>
                            </m:sub>
                          </m:sSub>
                        </m:num>
                        <m:den>
                          <m:d>
                            <m:dPr>
                              <m:ctrlPr>
                                <a:rPr lang="en-US" sz="1400" b="0" i="1" smtClean="0">
                                  <a:solidFill>
                                    <a:srgbClr val="FF0000"/>
                                  </a:solidFill>
                                  <a:latin typeface="Cambria Math" panose="02040503050406030204" pitchFamily="18" charset="0"/>
                                  <a:ea typeface="Cambria Math" panose="02040503050406030204" pitchFamily="18" charset="0"/>
                                </a:rPr>
                              </m:ctrlPr>
                            </m:dPr>
                            <m:e>
                              <m:r>
                                <a:rPr lang="en-US" sz="1400" b="0" i="1" smtClean="0">
                                  <a:solidFill>
                                    <a:srgbClr val="FF0000"/>
                                  </a:solidFill>
                                  <a:latin typeface="Cambria Math" panose="02040503050406030204" pitchFamily="18" charset="0"/>
                                  <a:ea typeface="Cambria Math" panose="02040503050406030204" pitchFamily="18" charset="0"/>
                                </a:rPr>
                                <m:t>1.5 …2</m:t>
                              </m:r>
                            </m:e>
                          </m:d>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b="0" i="1" smtClean="0">
                                  <a:solidFill>
                                    <a:srgbClr val="FF0000"/>
                                  </a:solidFill>
                                  <a:latin typeface="Cambria Math" panose="02040503050406030204" pitchFamily="18" charset="0"/>
                                  <a:ea typeface="Cambria Math" panose="02040503050406030204" pitchFamily="18" charset="0"/>
                                </a:rPr>
                                <m:t>𝑧</m:t>
                              </m:r>
                            </m:sub>
                          </m:sSub>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smtClean="0">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𝑉</m:t>
                                  </m:r>
                                </m:e>
                                <m:sub>
                                  <m:r>
                                    <a:rPr lang="en-US" sz="1400" i="1">
                                      <a:solidFill>
                                        <a:srgbClr val="7030A0"/>
                                      </a:solidFill>
                                      <a:latin typeface="Cambria Math" panose="02040503050406030204" pitchFamily="18" charset="0"/>
                                      <a:ea typeface="Cambria Math" panose="02040503050406030204" pitchFamily="18" charset="0"/>
                                    </a:rPr>
                                    <m:t>𝑜𝑢𝑡</m:t>
                                  </m:r>
                                </m:sub>
                              </m:sSub>
                            </m:num>
                            <m:den>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𝑅</m:t>
                                  </m:r>
                                </m:e>
                                <m:sub>
                                  <m:r>
                                    <a:rPr lang="en-US" sz="1400" i="1">
                                      <a:latin typeface="Cambria Math" panose="02040503050406030204" pitchFamily="18" charset="0"/>
                                      <a:ea typeface="Cambria Math" panose="02040503050406030204" pitchFamily="18" charset="0"/>
                                    </a:rPr>
                                    <m:t>𝐿</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𝐹𝐸</m:t>
                                      </m:r>
                                    </m:sub>
                                  </m:sSub>
                                </m:e>
                              </m:d>
                            </m:den>
                          </m:f>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𝑅</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i="1">
                                      <a:latin typeface="Cambria Math" panose="02040503050406030204" pitchFamily="18" charset="0"/>
                                      <a:ea typeface="Cambria Math" panose="02040503050406030204" pitchFamily="18" charset="0"/>
                                    </a:rPr>
                                    <m:t>𝑚𝑖𝑛</m:t>
                                  </m:r>
                                </m:sub>
                              </m:sSub>
                            </m:sub>
                          </m:sSub>
                        </m:num>
                        <m:den>
                          <m:d>
                            <m:dPr>
                              <m:ctrlPr>
                                <a:rPr lang="en-US" sz="1400" i="1">
                                  <a:solidFill>
                                    <a:srgbClr val="FF0000"/>
                                  </a:solidFill>
                                  <a:latin typeface="Cambria Math" panose="02040503050406030204" pitchFamily="18" charset="0"/>
                                  <a:ea typeface="Cambria Math" panose="02040503050406030204" pitchFamily="18" charset="0"/>
                                </a:rPr>
                              </m:ctrlPr>
                            </m:dPr>
                            <m:e>
                              <m:r>
                                <a:rPr lang="en-US" sz="1400" i="1">
                                  <a:solidFill>
                                    <a:srgbClr val="FF0000"/>
                                  </a:solidFill>
                                  <a:latin typeface="Cambria Math" panose="02040503050406030204" pitchFamily="18" charset="0"/>
                                  <a:ea typeface="Cambria Math" panose="02040503050406030204" pitchFamily="18" charset="0"/>
                                </a:rPr>
                                <m:t>1.5 …2</m:t>
                              </m:r>
                            </m:e>
                          </m:d>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b="0" i="1" smtClean="0">
                                  <a:solidFill>
                                    <a:srgbClr val="FF0000"/>
                                  </a:solidFill>
                                  <a:latin typeface="Cambria Math" panose="02040503050406030204" pitchFamily="18" charset="0"/>
                                  <a:ea typeface="Cambria Math" panose="02040503050406030204" pitchFamily="18" charset="0"/>
                                </a:rPr>
                                <m:t>𝑧</m:t>
                              </m:r>
                            </m:sub>
                          </m:sSub>
                          <m:r>
                            <a:rPr lang="en-US" sz="1400" i="1">
                              <a:latin typeface="Cambria Math" panose="02040503050406030204" pitchFamily="18" charset="0"/>
                              <a:ea typeface="Cambria Math" panose="02040503050406030204" pitchFamily="18" charset="0"/>
                            </a:rPr>
                            <m:t>+</m:t>
                          </m:r>
                          <m:sSub>
                            <m:sSubPr>
                              <m:ctrlPr>
                                <a:rPr lang="ru-RU" sz="1400" i="1" smtClean="0">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b="0" i="1" smtClean="0">
                                  <a:solidFill>
                                    <a:srgbClr val="FF0000"/>
                                  </a:solidFill>
                                  <a:latin typeface="Cambria Math" panose="02040503050406030204" pitchFamily="18" charset="0"/>
                                  <a:ea typeface="Cambria Math" panose="02040503050406030204" pitchFamily="18" charset="0"/>
                                </a:rPr>
                                <m:t>𝐵</m:t>
                              </m:r>
                            </m:sub>
                          </m:sSub>
                        </m:den>
                      </m:f>
                      <m:r>
                        <a:rPr lang="en-US" sz="1400" b="0" i="1" smtClean="0">
                          <a:solidFill>
                            <a:srgbClr val="FF0000"/>
                          </a:solidFill>
                          <a:latin typeface="Cambria Math" panose="02040503050406030204" pitchFamily="18" charset="0"/>
                          <a:ea typeface="Cambria Math" panose="02040503050406030204" pitchFamily="18" charset="0"/>
                        </a:rPr>
                        <m:t>=           </m:t>
                      </m:r>
                      <m:r>
                        <a:rPr lang="en-US" sz="1400" b="0" i="1" smtClean="0">
                          <a:solidFill>
                            <a:schemeClr val="tx1"/>
                          </a:solidFill>
                          <a:latin typeface="Cambria Math" panose="02040503050406030204" pitchFamily="18" charset="0"/>
                          <a:ea typeface="Cambria Math" panose="02040503050406030204" pitchFamily="18" charset="0"/>
                        </a:rPr>
                        <m:t>[</m:t>
                      </m:r>
                      <m:r>
                        <m:rPr>
                          <m:sty m:val="p"/>
                        </m:rPr>
                        <a:rPr lang="el-GR" sz="1400" b="0" i="1" smtClean="0">
                          <a:solidFill>
                            <a:schemeClr val="tx1"/>
                          </a:solidFill>
                          <a:latin typeface="Cambria Math" panose="02040503050406030204" pitchFamily="18" charset="0"/>
                          <a:ea typeface="Cambria Math" panose="02040503050406030204" pitchFamily="18" charset="0"/>
                        </a:rPr>
                        <m:t>Ω</m:t>
                      </m:r>
                      <m:r>
                        <a:rPr lang="en-US" sz="1400" b="0" i="1" smtClean="0">
                          <a:solidFill>
                            <a:schemeClr val="tx1"/>
                          </a:solidFill>
                          <a:latin typeface="Cambria Math" panose="02040503050406030204" pitchFamily="18" charset="0"/>
                          <a:ea typeface="Cambria Math" panose="02040503050406030204" pitchFamily="18" charset="0"/>
                        </a:rPr>
                        <m:t>]</m:t>
                      </m:r>
                    </m:oMath>
                  </m:oMathPara>
                </a14:m>
                <a:endParaRPr lang="ru-RU" sz="1400" dirty="0"/>
              </a:p>
            </p:txBody>
          </p:sp>
        </mc:Choice>
        <mc:Fallback xmlns="">
          <p:sp>
            <p:nvSpPr>
              <p:cNvPr id="8" name="Прямоугольник 7">
                <a:extLst>
                  <a:ext uri="{FF2B5EF4-FFF2-40B4-BE49-F238E27FC236}">
                    <a16:creationId xmlns:a16="http://schemas.microsoft.com/office/drawing/2014/main" id="{F5280FD7-045C-4723-9213-AEB2E4B90C85}"/>
                  </a:ext>
                </a:extLst>
              </p:cNvPr>
              <p:cNvSpPr>
                <a:spLocks noRot="1" noChangeAspect="1" noMove="1" noResize="1" noEditPoints="1" noAdjustHandles="1" noChangeArrowheads="1" noChangeShapeType="1" noTextEdit="1"/>
              </p:cNvSpPr>
              <p:nvPr/>
            </p:nvSpPr>
            <p:spPr>
              <a:xfrm>
                <a:off x="114300" y="489598"/>
                <a:ext cx="4982384" cy="4086953"/>
              </a:xfrm>
              <a:prstGeom prst="rect">
                <a:avLst/>
              </a:prstGeom>
              <a:blipFill>
                <a:blip r:embed="rId3"/>
                <a:stretch>
                  <a:fillRect l="-490" t="-447" r="-857"/>
                </a:stretch>
              </a:blipFill>
            </p:spPr>
            <p:txBody>
              <a:bodyPr/>
              <a:lstStyle/>
              <a:p>
                <a:r>
                  <a:rPr lang="ru-RU">
                    <a:noFill/>
                  </a:rPr>
                  <a:t> </a:t>
                </a:r>
              </a:p>
            </p:txBody>
          </p:sp>
        </mc:Fallback>
      </mc:AlternateContent>
      <p:sp>
        <p:nvSpPr>
          <p:cNvPr id="4" name="Заголовок 3">
            <a:extLst>
              <a:ext uri="{FF2B5EF4-FFF2-40B4-BE49-F238E27FC236}">
                <a16:creationId xmlns:a16="http://schemas.microsoft.com/office/drawing/2014/main" id="{FD09216C-676E-4651-9C80-4A36CC5A265B}"/>
              </a:ext>
            </a:extLst>
          </p:cNvPr>
          <p:cNvSpPr>
            <a:spLocks noGrp="1"/>
          </p:cNvSpPr>
          <p:nvPr>
            <p:ph type="title"/>
          </p:nvPr>
        </p:nvSpPr>
        <p:spPr>
          <a:xfrm>
            <a:off x="1114363" y="3706"/>
            <a:ext cx="5883913" cy="405169"/>
          </a:xfrm>
        </p:spPr>
        <p:txBody>
          <a:bodyPr/>
          <a:lstStyle/>
          <a:p>
            <a:r>
              <a:rPr lang="pt-BR" dirty="0">
                <a:solidFill>
                  <a:schemeClr val="bg1"/>
                </a:solidFill>
              </a:rPr>
              <a:t>Parametric linear voltage regulator</a:t>
            </a:r>
            <a:endParaRPr lang="ru-RU" dirty="0"/>
          </a:p>
        </p:txBody>
      </p:sp>
      <p:grpSp>
        <p:nvGrpSpPr>
          <p:cNvPr id="47" name="Группа 46">
            <a:extLst>
              <a:ext uri="{FF2B5EF4-FFF2-40B4-BE49-F238E27FC236}">
                <a16:creationId xmlns:a16="http://schemas.microsoft.com/office/drawing/2014/main" id="{4D4FD1F6-2B64-DB9F-97CA-DF46A4EF3E50}"/>
              </a:ext>
            </a:extLst>
          </p:cNvPr>
          <p:cNvGrpSpPr/>
          <p:nvPr/>
        </p:nvGrpSpPr>
        <p:grpSpPr>
          <a:xfrm>
            <a:off x="5346743" y="562367"/>
            <a:ext cx="3303066" cy="2149414"/>
            <a:chOff x="5346743" y="764986"/>
            <a:chExt cx="3303066" cy="2149414"/>
          </a:xfrm>
        </p:grpSpPr>
        <p:grpSp>
          <p:nvGrpSpPr>
            <p:cNvPr id="12" name="Группа 11">
              <a:extLst>
                <a:ext uri="{FF2B5EF4-FFF2-40B4-BE49-F238E27FC236}">
                  <a16:creationId xmlns:a16="http://schemas.microsoft.com/office/drawing/2014/main" id="{27678C43-C75D-8504-22D3-D74E016851BB}"/>
                </a:ext>
              </a:extLst>
            </p:cNvPr>
            <p:cNvGrpSpPr/>
            <p:nvPr/>
          </p:nvGrpSpPr>
          <p:grpSpPr>
            <a:xfrm>
              <a:off x="5346743" y="764986"/>
              <a:ext cx="3303066" cy="2149414"/>
              <a:chOff x="358593" y="614318"/>
              <a:chExt cx="3303066" cy="2149414"/>
            </a:xfrm>
          </p:grpSpPr>
          <p:pic>
            <p:nvPicPr>
              <p:cNvPr id="14" name="Picture 2">
                <a:extLst>
                  <a:ext uri="{FF2B5EF4-FFF2-40B4-BE49-F238E27FC236}">
                    <a16:creationId xmlns:a16="http://schemas.microsoft.com/office/drawing/2014/main" id="{45D1CC3F-F99D-086C-7050-4468518EF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3" y="614318"/>
                <a:ext cx="3303066" cy="21494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40EA99-8B73-F58B-F9B9-320A04994C52}"/>
                      </a:ext>
                    </a:extLst>
                  </p:cNvPr>
                  <p:cNvSpPr txBox="1"/>
                  <p:nvPr/>
                </p:nvSpPr>
                <p:spPr>
                  <a:xfrm>
                    <a:off x="2248496" y="1427415"/>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0000FF"/>
                                  </a:solidFill>
                                  <a:latin typeface="Cambria Math" panose="02040503050406030204" pitchFamily="18" charset="0"/>
                                  <a:ea typeface="Cambria Math" panose="02040503050406030204" pitchFamily="18" charset="0"/>
                                </a:rPr>
                              </m:ctrlPr>
                            </m:sSubPr>
                            <m:e>
                              <m:r>
                                <a:rPr lang="en-US" sz="1100" i="1">
                                  <a:solidFill>
                                    <a:srgbClr val="0000FF"/>
                                  </a:solidFill>
                                  <a:latin typeface="Cambria Math" panose="02040503050406030204" pitchFamily="18" charset="0"/>
                                  <a:ea typeface="Cambria Math" panose="02040503050406030204" pitchFamily="18" charset="0"/>
                                </a:rPr>
                                <m:t>𝑉</m:t>
                              </m:r>
                            </m:e>
                            <m:sub>
                              <m:r>
                                <a:rPr lang="en-US" sz="1100" b="0" i="1" smtClean="0">
                                  <a:solidFill>
                                    <a:srgbClr val="0000FF"/>
                                  </a:solidFill>
                                  <a:latin typeface="Cambria Math" panose="02040503050406030204" pitchFamily="18" charset="0"/>
                                  <a:ea typeface="Cambria Math" panose="02040503050406030204" pitchFamily="18" charset="0"/>
                                </a:rPr>
                                <m:t>𝐵𝐸</m:t>
                              </m:r>
                            </m:sub>
                          </m:sSub>
                        </m:oMath>
                      </m:oMathPara>
                    </a14:m>
                    <a:endParaRPr lang="ru-RU" sz="1100" dirty="0"/>
                  </a:p>
                </p:txBody>
              </p:sp>
            </mc:Choice>
            <mc:Fallback xmlns="">
              <p:sp>
                <p:nvSpPr>
                  <p:cNvPr id="15" name="TextBox 14">
                    <a:extLst>
                      <a:ext uri="{FF2B5EF4-FFF2-40B4-BE49-F238E27FC236}">
                        <a16:creationId xmlns:a16="http://schemas.microsoft.com/office/drawing/2014/main" id="{2E40EA99-8B73-F58B-F9B9-320A04994C52}"/>
                      </a:ext>
                    </a:extLst>
                  </p:cNvPr>
                  <p:cNvSpPr txBox="1">
                    <a:spLocks noRot="1" noChangeAspect="1" noMove="1" noResize="1" noEditPoints="1" noAdjustHandles="1" noChangeArrowheads="1" noChangeShapeType="1" noTextEdit="1"/>
                  </p:cNvSpPr>
                  <p:nvPr/>
                </p:nvSpPr>
                <p:spPr>
                  <a:xfrm>
                    <a:off x="2248496" y="1427415"/>
                    <a:ext cx="333645" cy="2616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C211A63-BDAF-81E8-01E0-0D83095F67E7}"/>
                      </a:ext>
                    </a:extLst>
                  </p:cNvPr>
                  <p:cNvSpPr txBox="1"/>
                  <p:nvPr/>
                </p:nvSpPr>
                <p:spPr>
                  <a:xfrm>
                    <a:off x="419693" y="854836"/>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m:t>
                              </m:r>
                            </m:e>
                            <m:sub>
                              <m:r>
                                <a:rPr lang="en-US" sz="1100" b="0" i="1" smtClean="0">
                                  <a:latin typeface="Cambria Math" panose="02040503050406030204" pitchFamily="18" charset="0"/>
                                  <a:ea typeface="Cambria Math" panose="02040503050406030204" pitchFamily="18" charset="0"/>
                                </a:rPr>
                                <m:t>𝑖𝑛</m:t>
                              </m:r>
                            </m:sub>
                          </m:sSub>
                        </m:oMath>
                      </m:oMathPara>
                    </a14:m>
                    <a:endParaRPr lang="ru-RU" sz="1100" dirty="0"/>
                  </a:p>
                </p:txBody>
              </p:sp>
            </mc:Choice>
            <mc:Fallback xmlns="">
              <p:sp>
                <p:nvSpPr>
                  <p:cNvPr id="16" name="TextBox 15">
                    <a:extLst>
                      <a:ext uri="{FF2B5EF4-FFF2-40B4-BE49-F238E27FC236}">
                        <a16:creationId xmlns:a16="http://schemas.microsoft.com/office/drawing/2014/main" id="{0C211A63-BDAF-81E8-01E0-0D83095F67E7}"/>
                      </a:ext>
                    </a:extLst>
                  </p:cNvPr>
                  <p:cNvSpPr txBox="1">
                    <a:spLocks noRot="1" noChangeAspect="1" noMove="1" noResize="1" noEditPoints="1" noAdjustHandles="1" noChangeArrowheads="1" noChangeShapeType="1" noTextEdit="1"/>
                  </p:cNvSpPr>
                  <p:nvPr/>
                </p:nvSpPr>
                <p:spPr>
                  <a:xfrm>
                    <a:off x="419693" y="854836"/>
                    <a:ext cx="333645" cy="26161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C757B2-1241-97FB-4C8B-7E2D934636F2}"/>
                      </a:ext>
                    </a:extLst>
                  </p:cNvPr>
                  <p:cNvSpPr txBox="1"/>
                  <p:nvPr/>
                </p:nvSpPr>
                <p:spPr>
                  <a:xfrm>
                    <a:off x="1375656" y="2030989"/>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00B050"/>
                                  </a:solidFill>
                                  <a:latin typeface="Cambria Math" panose="02040503050406030204" pitchFamily="18" charset="0"/>
                                  <a:ea typeface="Cambria Math" panose="02040503050406030204" pitchFamily="18" charset="0"/>
                                </a:rPr>
                              </m:ctrlPr>
                            </m:sSubPr>
                            <m:e>
                              <m:r>
                                <a:rPr lang="en-US" sz="1100" i="1">
                                  <a:solidFill>
                                    <a:srgbClr val="00B050"/>
                                  </a:solidFill>
                                  <a:latin typeface="Cambria Math" panose="02040503050406030204" pitchFamily="18" charset="0"/>
                                  <a:ea typeface="Cambria Math" panose="02040503050406030204" pitchFamily="18" charset="0"/>
                                </a:rPr>
                                <m:t>𝑉</m:t>
                              </m:r>
                            </m:e>
                            <m:sub>
                              <m:r>
                                <a:rPr lang="en-US" sz="1100" b="0" i="1" smtClean="0">
                                  <a:solidFill>
                                    <a:srgbClr val="00B050"/>
                                  </a:solidFill>
                                  <a:latin typeface="Cambria Math" panose="02040503050406030204" pitchFamily="18" charset="0"/>
                                  <a:ea typeface="Cambria Math" panose="02040503050406030204" pitchFamily="18" charset="0"/>
                                </a:rPr>
                                <m:t>𝑍</m:t>
                              </m:r>
                            </m:sub>
                          </m:sSub>
                        </m:oMath>
                      </m:oMathPara>
                    </a14:m>
                    <a:endParaRPr lang="ru-RU" sz="1100" dirty="0">
                      <a:solidFill>
                        <a:srgbClr val="00B050"/>
                      </a:solidFill>
                    </a:endParaRPr>
                  </a:p>
                </p:txBody>
              </p:sp>
            </mc:Choice>
            <mc:Fallback xmlns="">
              <p:sp>
                <p:nvSpPr>
                  <p:cNvPr id="17" name="TextBox 16">
                    <a:extLst>
                      <a:ext uri="{FF2B5EF4-FFF2-40B4-BE49-F238E27FC236}">
                        <a16:creationId xmlns:a16="http://schemas.microsoft.com/office/drawing/2014/main" id="{12C757B2-1241-97FB-4C8B-7E2D934636F2}"/>
                      </a:ext>
                    </a:extLst>
                  </p:cNvPr>
                  <p:cNvSpPr txBox="1">
                    <a:spLocks noRot="1" noChangeAspect="1" noMove="1" noResize="1" noEditPoints="1" noAdjustHandles="1" noChangeArrowheads="1" noChangeShapeType="1" noTextEdit="1"/>
                  </p:cNvSpPr>
                  <p:nvPr/>
                </p:nvSpPr>
                <p:spPr>
                  <a:xfrm>
                    <a:off x="1375656" y="2030989"/>
                    <a:ext cx="333645" cy="2616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2619A57-32D1-5921-B993-78F22A04DFE2}"/>
                      </a:ext>
                    </a:extLst>
                  </p:cNvPr>
                  <p:cNvSpPr txBox="1"/>
                  <p:nvPr/>
                </p:nvSpPr>
                <p:spPr>
                  <a:xfrm>
                    <a:off x="2536844" y="1584613"/>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solidFill>
                                    <a:srgbClr val="7030A0"/>
                                  </a:solidFill>
                                  <a:latin typeface="Cambria Math" panose="02040503050406030204" pitchFamily="18" charset="0"/>
                                  <a:ea typeface="Cambria Math" panose="02040503050406030204" pitchFamily="18" charset="0"/>
                                </a:rPr>
                              </m:ctrlPr>
                            </m:sSubPr>
                            <m:e>
                              <m:r>
                                <a:rPr lang="en-US" sz="1100" i="1">
                                  <a:solidFill>
                                    <a:srgbClr val="7030A0"/>
                                  </a:solidFill>
                                  <a:latin typeface="Cambria Math" panose="02040503050406030204" pitchFamily="18" charset="0"/>
                                  <a:ea typeface="Cambria Math" panose="02040503050406030204" pitchFamily="18" charset="0"/>
                                </a:rPr>
                                <m:t>𝑉</m:t>
                              </m:r>
                            </m:e>
                            <m:sub>
                              <m:r>
                                <a:rPr lang="en-US" sz="1100" b="0" i="1" smtClean="0">
                                  <a:solidFill>
                                    <a:srgbClr val="7030A0"/>
                                  </a:solidFill>
                                  <a:latin typeface="Cambria Math" panose="02040503050406030204" pitchFamily="18" charset="0"/>
                                  <a:ea typeface="Cambria Math" panose="02040503050406030204" pitchFamily="18" charset="0"/>
                                </a:rPr>
                                <m:t>𝑜𝑢𝑡</m:t>
                              </m:r>
                            </m:sub>
                          </m:sSub>
                        </m:oMath>
                      </m:oMathPara>
                    </a14:m>
                    <a:endParaRPr lang="ru-RU" sz="1100" dirty="0">
                      <a:solidFill>
                        <a:srgbClr val="7030A0"/>
                      </a:solidFill>
                    </a:endParaRPr>
                  </a:p>
                </p:txBody>
              </p:sp>
            </mc:Choice>
            <mc:Fallback xmlns="">
              <p:sp>
                <p:nvSpPr>
                  <p:cNvPr id="18" name="TextBox 17">
                    <a:extLst>
                      <a:ext uri="{FF2B5EF4-FFF2-40B4-BE49-F238E27FC236}">
                        <a16:creationId xmlns:a16="http://schemas.microsoft.com/office/drawing/2014/main" id="{B2619A57-32D1-5921-B993-78F22A04DFE2}"/>
                      </a:ext>
                    </a:extLst>
                  </p:cNvPr>
                  <p:cNvSpPr txBox="1">
                    <a:spLocks noRot="1" noChangeAspect="1" noMove="1" noResize="1" noEditPoints="1" noAdjustHandles="1" noChangeArrowheads="1" noChangeShapeType="1" noTextEdit="1"/>
                  </p:cNvSpPr>
                  <p:nvPr/>
                </p:nvSpPr>
                <p:spPr>
                  <a:xfrm>
                    <a:off x="2536844" y="1584613"/>
                    <a:ext cx="333645" cy="261610"/>
                  </a:xfrm>
                  <a:prstGeom prst="rect">
                    <a:avLst/>
                  </a:prstGeom>
                  <a:blipFill>
                    <a:blip r:embed="rId8"/>
                    <a:stretch>
                      <a:fillRect r="-90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3250CE8-A9A4-2F4B-4C7E-42EC26C436C9}"/>
                      </a:ext>
                    </a:extLst>
                  </p:cNvPr>
                  <p:cNvSpPr txBox="1"/>
                  <p:nvPr/>
                </p:nvSpPr>
                <p:spPr>
                  <a:xfrm>
                    <a:off x="3202811" y="914824"/>
                    <a:ext cx="458848"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m:t>
                          </m:r>
                          <m:sSub>
                            <m:sSubPr>
                              <m:ctrlPr>
                                <a:rPr lang="ru-RU" sz="1100" i="1" smtClean="0">
                                  <a:solidFill>
                                    <a:srgbClr val="7030A0"/>
                                  </a:solidFill>
                                  <a:latin typeface="Cambria Math" panose="02040503050406030204" pitchFamily="18" charset="0"/>
                                  <a:ea typeface="Cambria Math" panose="02040503050406030204" pitchFamily="18" charset="0"/>
                                </a:rPr>
                              </m:ctrlPr>
                            </m:sSubPr>
                            <m:e>
                              <m:r>
                                <a:rPr lang="en-US" sz="1100" i="1">
                                  <a:solidFill>
                                    <a:srgbClr val="7030A0"/>
                                  </a:solidFill>
                                  <a:latin typeface="Cambria Math" panose="02040503050406030204" pitchFamily="18" charset="0"/>
                                  <a:ea typeface="Cambria Math" panose="02040503050406030204" pitchFamily="18" charset="0"/>
                                </a:rPr>
                                <m:t>𝑉</m:t>
                              </m:r>
                            </m:e>
                            <m:sub>
                              <m:r>
                                <a:rPr lang="en-US" sz="1100" b="0" i="1" smtClean="0">
                                  <a:solidFill>
                                    <a:srgbClr val="7030A0"/>
                                  </a:solidFill>
                                  <a:latin typeface="Cambria Math" panose="02040503050406030204" pitchFamily="18" charset="0"/>
                                  <a:ea typeface="Cambria Math" panose="02040503050406030204" pitchFamily="18" charset="0"/>
                                </a:rPr>
                                <m:t>𝑜𝑢𝑡</m:t>
                              </m:r>
                            </m:sub>
                          </m:sSub>
                        </m:oMath>
                      </m:oMathPara>
                    </a14:m>
                    <a:endParaRPr lang="ru-RU" sz="1100" dirty="0">
                      <a:solidFill>
                        <a:srgbClr val="7030A0"/>
                      </a:solidFill>
                    </a:endParaRPr>
                  </a:p>
                </p:txBody>
              </p:sp>
            </mc:Choice>
            <mc:Fallback xmlns="">
              <p:sp>
                <p:nvSpPr>
                  <p:cNvPr id="19" name="TextBox 18">
                    <a:extLst>
                      <a:ext uri="{FF2B5EF4-FFF2-40B4-BE49-F238E27FC236}">
                        <a16:creationId xmlns:a16="http://schemas.microsoft.com/office/drawing/2014/main" id="{03250CE8-A9A4-2F4B-4C7E-42EC26C436C9}"/>
                      </a:ext>
                    </a:extLst>
                  </p:cNvPr>
                  <p:cNvSpPr txBox="1">
                    <a:spLocks noRot="1" noChangeAspect="1" noMove="1" noResize="1" noEditPoints="1" noAdjustHandles="1" noChangeArrowheads="1" noChangeShapeType="1" noTextEdit="1"/>
                  </p:cNvSpPr>
                  <p:nvPr/>
                </p:nvSpPr>
                <p:spPr>
                  <a:xfrm>
                    <a:off x="3202811" y="914824"/>
                    <a:ext cx="458848" cy="261610"/>
                  </a:xfrm>
                  <a:prstGeom prst="rect">
                    <a:avLst/>
                  </a:prstGeom>
                  <a:blipFill>
                    <a:blip r:embed="rId9"/>
                    <a:stretch>
                      <a:fillRect r="-1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BF97CCE-6A7F-A172-4B86-EAF6844720A1}"/>
                      </a:ext>
                    </a:extLst>
                  </p:cNvPr>
                  <p:cNvSpPr txBox="1"/>
                  <p:nvPr/>
                </p:nvSpPr>
                <p:spPr>
                  <a:xfrm>
                    <a:off x="1775707" y="653214"/>
                    <a:ext cx="333645" cy="26161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m:t>
                              </m:r>
                            </m:e>
                            <m:sub>
                              <m:r>
                                <a:rPr lang="en-US" sz="1100" b="0" i="1" smtClean="0">
                                  <a:latin typeface="Cambria Math" panose="02040503050406030204" pitchFamily="18" charset="0"/>
                                  <a:ea typeface="Cambria Math" panose="02040503050406030204" pitchFamily="18" charset="0"/>
                                </a:rPr>
                                <m:t>𝐶𝐸</m:t>
                              </m:r>
                            </m:sub>
                          </m:sSub>
                        </m:oMath>
                      </m:oMathPara>
                    </a14:m>
                    <a:endParaRPr lang="ru-RU" sz="1100" dirty="0"/>
                  </a:p>
                </p:txBody>
              </p:sp>
            </mc:Choice>
            <mc:Fallback xmlns="">
              <p:sp>
                <p:nvSpPr>
                  <p:cNvPr id="20" name="TextBox 19">
                    <a:extLst>
                      <a:ext uri="{FF2B5EF4-FFF2-40B4-BE49-F238E27FC236}">
                        <a16:creationId xmlns:a16="http://schemas.microsoft.com/office/drawing/2014/main" id="{EBF97CCE-6A7F-A172-4B86-EAF6844720A1}"/>
                      </a:ext>
                    </a:extLst>
                  </p:cNvPr>
                  <p:cNvSpPr txBox="1">
                    <a:spLocks noRot="1" noChangeAspect="1" noMove="1" noResize="1" noEditPoints="1" noAdjustHandles="1" noChangeArrowheads="1" noChangeShapeType="1" noTextEdit="1"/>
                  </p:cNvSpPr>
                  <p:nvPr/>
                </p:nvSpPr>
                <p:spPr>
                  <a:xfrm>
                    <a:off x="1775707" y="653214"/>
                    <a:ext cx="333645" cy="261610"/>
                  </a:xfrm>
                  <a:prstGeom prst="rect">
                    <a:avLst/>
                  </a:prstGeom>
                  <a:blipFill>
                    <a:blip r:embed="rId10"/>
                    <a:stretch>
                      <a:fillRect/>
                    </a:stretch>
                  </a:blipFill>
                </p:spPr>
                <p:txBody>
                  <a:bodyPr/>
                  <a:lstStyle/>
                  <a:p>
                    <a:r>
                      <a:rPr lang="ru-RU">
                        <a:noFill/>
                      </a:rPr>
                      <a:t> </a:t>
                    </a:r>
                  </a:p>
                </p:txBody>
              </p:sp>
            </mc:Fallback>
          </mc:AlternateContent>
        </p:grpSp>
        <p:cxnSp>
          <p:nvCxnSpPr>
            <p:cNvPr id="30" name="Прямая со стрелкой 29">
              <a:extLst>
                <a:ext uri="{FF2B5EF4-FFF2-40B4-BE49-F238E27FC236}">
                  <a16:creationId xmlns:a16="http://schemas.microsoft.com/office/drawing/2014/main" id="{30DDE34A-3998-C9BF-A615-4388A85ABF9E}"/>
                </a:ext>
              </a:extLst>
            </p:cNvPr>
            <p:cNvCxnSpPr/>
            <p:nvPr/>
          </p:nvCxnSpPr>
          <p:spPr>
            <a:xfrm>
              <a:off x="6930679" y="1996891"/>
              <a:ext cx="0" cy="252741"/>
            </a:xfrm>
            <a:prstGeom prst="straightConnector1">
              <a:avLst/>
            </a:prstGeom>
            <a:ln w="28575">
              <a:solidFill>
                <a:srgbClr val="EC0B4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383533C-12C7-DFCA-5118-6565226D60D5}"/>
                    </a:ext>
                  </a:extLst>
                </p:cNvPr>
                <p:cNvSpPr txBox="1"/>
                <p:nvPr/>
              </p:nvSpPr>
              <p:spPr>
                <a:xfrm>
                  <a:off x="5361316" y="1884887"/>
                  <a:ext cx="2042152" cy="283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ea typeface="Cambria Math" panose="02040503050406030204" pitchFamily="18" charset="0"/>
                              </a:rPr>
                            </m:ctrlPr>
                          </m:dPr>
                          <m:e>
                            <m:r>
                              <a:rPr lang="en-US" sz="1200" i="1">
                                <a:solidFill>
                                  <a:srgbClr val="FF0000"/>
                                </a:solidFill>
                                <a:latin typeface="Cambria Math" panose="02040503050406030204" pitchFamily="18" charset="0"/>
                                <a:ea typeface="Cambria Math" panose="02040503050406030204" pitchFamily="18" charset="0"/>
                              </a:rPr>
                              <m:t>1.5 …2</m:t>
                            </m:r>
                          </m:e>
                        </m:d>
                        <m:r>
                          <a:rPr lang="en-US" sz="1200" i="1">
                            <a:solidFill>
                              <a:srgbClr val="FF0000"/>
                            </a:solidFill>
                            <a:latin typeface="Cambria Math" panose="02040503050406030204" pitchFamily="18" charset="0"/>
                            <a:ea typeface="Cambria Math" panose="02040503050406030204" pitchFamily="18" charset="0"/>
                          </a:rPr>
                          <m:t> </m:t>
                        </m:r>
                        <m:sSub>
                          <m:sSubPr>
                            <m:ctrlPr>
                              <a:rPr lang="ru-RU" sz="1200" i="1" smtClean="0">
                                <a:solidFill>
                                  <a:srgbClr val="FF0000"/>
                                </a:solidFill>
                                <a:latin typeface="Cambria Math" panose="02040503050406030204" pitchFamily="18" charset="0"/>
                                <a:ea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𝐼</m:t>
                            </m:r>
                          </m:e>
                          <m:sub>
                            <m:r>
                              <a:rPr lang="en-US" sz="1200" b="0" i="1" smtClean="0">
                                <a:solidFill>
                                  <a:srgbClr val="FF0000"/>
                                </a:solidFill>
                                <a:latin typeface="Cambria Math" panose="02040503050406030204" pitchFamily="18" charset="0"/>
                                <a:ea typeface="Cambria Math" panose="02040503050406030204" pitchFamily="18" charset="0"/>
                              </a:rPr>
                              <m:t>𝑧</m:t>
                            </m:r>
                            <m:r>
                              <a:rPr lang="en-US" sz="1200" b="0" i="1" smtClean="0">
                                <a:solidFill>
                                  <a:srgbClr val="FF0000"/>
                                </a:solidFill>
                                <a:latin typeface="Cambria Math" panose="02040503050406030204" pitchFamily="18" charset="0"/>
                                <a:ea typeface="Cambria Math" panose="02040503050406030204" pitchFamily="18" charset="0"/>
                              </a:rPr>
                              <m:t>_</m:t>
                            </m:r>
                            <m:r>
                              <a:rPr lang="en-US" sz="1200" b="0" i="1" smtClean="0">
                                <a:solidFill>
                                  <a:srgbClr val="FF0000"/>
                                </a:solidFill>
                                <a:latin typeface="Cambria Math" panose="02040503050406030204" pitchFamily="18" charset="0"/>
                                <a:ea typeface="Cambria Math" panose="02040503050406030204" pitchFamily="18" charset="0"/>
                              </a:rPr>
                              <m:t>𝑚𝑖𝑛</m:t>
                            </m:r>
                          </m:sub>
                        </m:sSub>
                      </m:oMath>
                    </m:oMathPara>
                  </a14:m>
                  <a:endParaRPr lang="ru-RU" dirty="0">
                    <a:solidFill>
                      <a:srgbClr val="FF0000"/>
                    </a:solidFill>
                  </a:endParaRPr>
                </a:p>
              </p:txBody>
            </p:sp>
          </mc:Choice>
          <mc:Fallback xmlns="">
            <p:sp>
              <p:nvSpPr>
                <p:cNvPr id="32" name="TextBox 31">
                  <a:extLst>
                    <a:ext uri="{FF2B5EF4-FFF2-40B4-BE49-F238E27FC236}">
                      <a16:creationId xmlns:a16="http://schemas.microsoft.com/office/drawing/2014/main" id="{2383533C-12C7-DFCA-5118-6565226D60D5}"/>
                    </a:ext>
                  </a:extLst>
                </p:cNvPr>
                <p:cNvSpPr txBox="1">
                  <a:spLocks noRot="1" noChangeAspect="1" noMove="1" noResize="1" noEditPoints="1" noAdjustHandles="1" noChangeArrowheads="1" noChangeShapeType="1" noTextEdit="1"/>
                </p:cNvSpPr>
                <p:nvPr/>
              </p:nvSpPr>
              <p:spPr>
                <a:xfrm>
                  <a:off x="5361316" y="1884887"/>
                  <a:ext cx="2042152" cy="283219"/>
                </a:xfrm>
                <a:prstGeom prst="rect">
                  <a:avLst/>
                </a:prstGeom>
                <a:blipFill>
                  <a:blip r:embed="rId11"/>
                  <a:stretch>
                    <a:fillRect/>
                  </a:stretch>
                </a:blipFill>
              </p:spPr>
              <p:txBody>
                <a:bodyPr/>
                <a:lstStyle/>
                <a:p>
                  <a:r>
                    <a:rPr lang="ru-RU">
                      <a:noFill/>
                    </a:rPr>
                    <a:t> </a:t>
                  </a:r>
                </a:p>
              </p:txBody>
            </p:sp>
          </mc:Fallback>
        </mc:AlternateContent>
        <p:cxnSp>
          <p:nvCxnSpPr>
            <p:cNvPr id="34" name="Прямая со стрелкой 33">
              <a:extLst>
                <a:ext uri="{FF2B5EF4-FFF2-40B4-BE49-F238E27FC236}">
                  <a16:creationId xmlns:a16="http://schemas.microsoft.com/office/drawing/2014/main" id="{C372DDAB-B3CE-4D59-C670-43D074A47247}"/>
                </a:ext>
              </a:extLst>
            </p:cNvPr>
            <p:cNvCxnSpPr>
              <a:cxnSpLocks/>
            </p:cNvCxnSpPr>
            <p:nvPr/>
          </p:nvCxnSpPr>
          <p:spPr>
            <a:xfrm>
              <a:off x="6748781" y="2149236"/>
              <a:ext cx="0" cy="392534"/>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C43EF224-1045-6EF0-B67B-FF9A314DCE8C}"/>
                </a:ext>
              </a:extLst>
            </p:cNvPr>
            <p:cNvCxnSpPr>
              <a:cxnSpLocks/>
            </p:cNvCxnSpPr>
            <p:nvPr/>
          </p:nvCxnSpPr>
          <p:spPr>
            <a:xfrm>
              <a:off x="7888318" y="1267114"/>
              <a:ext cx="0" cy="12798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C8FA4ED-31C4-4DB1-3EAD-A2FE1DB6492F}"/>
                    </a:ext>
                  </a:extLst>
                </p:cNvPr>
                <p:cNvSpPr txBox="1"/>
                <p:nvPr/>
              </p:nvSpPr>
              <p:spPr>
                <a:xfrm>
                  <a:off x="5958049" y="1352208"/>
                  <a:ext cx="33364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F0"/>
                                </a:solidFill>
                                <a:latin typeface="Cambria Math" panose="02040503050406030204" pitchFamily="18" charset="0"/>
                                <a:ea typeface="Cambria Math" panose="02040503050406030204" pitchFamily="18" charset="0"/>
                              </a:rPr>
                            </m:ctrlPr>
                          </m:sSubPr>
                          <m:e>
                            <m:r>
                              <a:rPr lang="en-US" sz="1800" b="0" i="1" smtClean="0">
                                <a:solidFill>
                                  <a:srgbClr val="00B0F0"/>
                                </a:solidFill>
                                <a:latin typeface="Cambria Math" panose="02040503050406030204" pitchFamily="18" charset="0"/>
                                <a:ea typeface="Cambria Math" panose="02040503050406030204" pitchFamily="18" charset="0"/>
                              </a:rPr>
                              <m:t>𝑅</m:t>
                            </m:r>
                          </m:e>
                          <m:sub>
                            <m:r>
                              <a:rPr lang="en-US" sz="1800" b="0" i="1" smtClean="0">
                                <a:solidFill>
                                  <a:srgbClr val="00B0F0"/>
                                </a:solidFill>
                                <a:latin typeface="Cambria Math" panose="02040503050406030204" pitchFamily="18" charset="0"/>
                                <a:ea typeface="Cambria Math" panose="02040503050406030204" pitchFamily="18" charset="0"/>
                              </a:rPr>
                              <m:t>𝑣</m:t>
                            </m:r>
                          </m:sub>
                        </m:sSub>
                      </m:oMath>
                    </m:oMathPara>
                  </a14:m>
                  <a:endParaRPr lang="ru-RU" dirty="0"/>
                </a:p>
              </p:txBody>
            </p:sp>
          </mc:Choice>
          <mc:Fallback xmlns="">
            <p:sp>
              <p:nvSpPr>
                <p:cNvPr id="39" name="TextBox 38">
                  <a:extLst>
                    <a:ext uri="{FF2B5EF4-FFF2-40B4-BE49-F238E27FC236}">
                      <a16:creationId xmlns:a16="http://schemas.microsoft.com/office/drawing/2014/main" id="{FC8FA4ED-31C4-4DB1-3EAD-A2FE1DB6492F}"/>
                    </a:ext>
                  </a:extLst>
                </p:cNvPr>
                <p:cNvSpPr txBox="1">
                  <a:spLocks noRot="1" noChangeAspect="1" noMove="1" noResize="1" noEditPoints="1" noAdjustHandles="1" noChangeArrowheads="1" noChangeShapeType="1" noTextEdit="1"/>
                </p:cNvSpPr>
                <p:nvPr/>
              </p:nvSpPr>
              <p:spPr>
                <a:xfrm>
                  <a:off x="5958049" y="1352208"/>
                  <a:ext cx="333646" cy="369332"/>
                </a:xfrm>
                <a:prstGeom prst="rect">
                  <a:avLst/>
                </a:prstGeom>
                <a:blipFill>
                  <a:blip r:embed="rId12"/>
                  <a:stretch>
                    <a:fillRect r="-12727"/>
                  </a:stretch>
                </a:blipFill>
              </p:spPr>
              <p:txBody>
                <a:bodyPr/>
                <a:lstStyle/>
                <a:p>
                  <a:r>
                    <a:rPr lang="ru-RU">
                      <a:noFill/>
                    </a:rPr>
                    <a:t> </a:t>
                  </a:r>
                </a:p>
              </p:txBody>
            </p:sp>
          </mc:Fallback>
        </mc:AlternateContent>
        <p:cxnSp>
          <p:nvCxnSpPr>
            <p:cNvPr id="40" name="Прямая со стрелкой 39">
              <a:extLst>
                <a:ext uri="{FF2B5EF4-FFF2-40B4-BE49-F238E27FC236}">
                  <a16:creationId xmlns:a16="http://schemas.microsoft.com/office/drawing/2014/main" id="{DBE8D3C4-1156-E6E3-50F9-BE9F2B4A9EF1}"/>
                </a:ext>
              </a:extLst>
            </p:cNvPr>
            <p:cNvCxnSpPr>
              <a:cxnSpLocks/>
            </p:cNvCxnSpPr>
            <p:nvPr/>
          </p:nvCxnSpPr>
          <p:spPr>
            <a:xfrm>
              <a:off x="7355475" y="1163631"/>
              <a:ext cx="532843" cy="0"/>
            </a:xfrm>
            <a:prstGeom prst="straightConnector1">
              <a:avLst/>
            </a:prstGeom>
            <a:ln w="28575">
              <a:solidFill>
                <a:srgbClr val="C55A1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D7B1F7D-7654-6134-8245-531A294D58D4}"/>
                    </a:ext>
                  </a:extLst>
                </p:cNvPr>
                <p:cNvSpPr txBox="1"/>
                <p:nvPr/>
              </p:nvSpPr>
              <p:spPr>
                <a:xfrm>
                  <a:off x="7417448" y="885410"/>
                  <a:ext cx="3325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4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400" i="1" smtClean="0">
                                <a:solidFill>
                                  <a:schemeClr val="accent2">
                                    <a:lumMod val="75000"/>
                                  </a:schemeClr>
                                </a:solidFill>
                                <a:latin typeface="Cambria Math" panose="02040503050406030204" pitchFamily="18" charset="0"/>
                                <a:ea typeface="Cambria Math" panose="02040503050406030204" pitchFamily="18" charset="0"/>
                              </a:rPr>
                              <m:t>𝐼</m:t>
                            </m:r>
                          </m:e>
                          <m:sub>
                            <m:r>
                              <a:rPr lang="en-US" sz="1400" i="1">
                                <a:solidFill>
                                  <a:schemeClr val="accent2">
                                    <a:lumMod val="75000"/>
                                  </a:schemeClr>
                                </a:solidFill>
                                <a:latin typeface="Cambria Math" panose="02040503050406030204" pitchFamily="18" charset="0"/>
                                <a:ea typeface="Cambria Math" panose="02040503050406030204" pitchFamily="18" charset="0"/>
                              </a:rPr>
                              <m:t>𝐿</m:t>
                            </m:r>
                          </m:sub>
                        </m:sSub>
                      </m:oMath>
                    </m:oMathPara>
                  </a14:m>
                  <a:endParaRPr lang="ru-RU" dirty="0"/>
                </a:p>
              </p:txBody>
            </p:sp>
          </mc:Choice>
          <mc:Fallback xmlns="">
            <p:sp>
              <p:nvSpPr>
                <p:cNvPr id="45" name="TextBox 44">
                  <a:extLst>
                    <a:ext uri="{FF2B5EF4-FFF2-40B4-BE49-F238E27FC236}">
                      <a16:creationId xmlns:a16="http://schemas.microsoft.com/office/drawing/2014/main" id="{DD7B1F7D-7654-6134-8245-531A294D58D4}"/>
                    </a:ext>
                  </a:extLst>
                </p:cNvPr>
                <p:cNvSpPr txBox="1">
                  <a:spLocks noRot="1" noChangeAspect="1" noMove="1" noResize="1" noEditPoints="1" noAdjustHandles="1" noChangeArrowheads="1" noChangeShapeType="1" noTextEdit="1"/>
                </p:cNvSpPr>
                <p:nvPr/>
              </p:nvSpPr>
              <p:spPr>
                <a:xfrm>
                  <a:off x="7417448" y="885410"/>
                  <a:ext cx="332509" cy="307777"/>
                </a:xfrm>
                <a:prstGeom prst="rect">
                  <a:avLst/>
                </a:prstGeom>
                <a:blipFill>
                  <a:blip r:embed="rId13"/>
                  <a:stretch>
                    <a:fillRect/>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62078F7-710A-0F14-FCEA-767DE365AF68}"/>
                  </a:ext>
                </a:extLst>
              </p:cNvPr>
              <p:cNvSpPr txBox="1"/>
              <p:nvPr/>
            </p:nvSpPr>
            <p:spPr>
              <a:xfrm>
                <a:off x="7250905" y="3300831"/>
                <a:ext cx="1728787" cy="530851"/>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400" i="1" smtClean="0">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i="1">
                              <a:solidFill>
                                <a:srgbClr val="FF0000"/>
                              </a:solidFill>
                              <a:latin typeface="Cambria Math" panose="02040503050406030204" pitchFamily="18" charset="0"/>
                              <a:ea typeface="Cambria Math" panose="02040503050406030204" pitchFamily="18" charset="0"/>
                            </a:rPr>
                            <m:t>𝐵</m:t>
                          </m:r>
                        </m:sub>
                      </m:sSub>
                      <m:r>
                        <a:rPr lang="en-US" sz="1400" b="0" i="1" smtClean="0">
                          <a:solidFill>
                            <a:schemeClr val="tx1"/>
                          </a:solidFill>
                          <a:latin typeface="Cambria Math" panose="02040503050406030204" pitchFamily="18" charset="0"/>
                          <a:ea typeface="Cambria Math" panose="02040503050406030204" pitchFamily="18" charset="0"/>
                        </a:rPr>
                        <m:t>=</m:t>
                      </m:r>
                      <m:f>
                        <m:fPr>
                          <m:ctrlPr>
                            <a:rPr lang="en-US" sz="1400" b="0" i="1" smtClean="0">
                              <a:solidFill>
                                <a:schemeClr val="accent2">
                                  <a:lumMod val="75000"/>
                                </a:schemeClr>
                              </a:solidFill>
                              <a:latin typeface="Cambria Math" panose="02040503050406030204" pitchFamily="18" charset="0"/>
                              <a:ea typeface="Cambria Math" panose="02040503050406030204" pitchFamily="18" charset="0"/>
                            </a:rPr>
                          </m:ctrlPr>
                        </m:fPr>
                        <m:num>
                          <m:sSub>
                            <m:sSubPr>
                              <m:ctrlPr>
                                <a:rPr lang="ru-RU" sz="14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400" i="1" smtClean="0">
                                  <a:solidFill>
                                    <a:schemeClr val="accent2">
                                      <a:lumMod val="75000"/>
                                    </a:schemeClr>
                                  </a:solidFill>
                                  <a:latin typeface="Cambria Math" panose="02040503050406030204" pitchFamily="18" charset="0"/>
                                  <a:ea typeface="Cambria Math" panose="02040503050406030204" pitchFamily="18" charset="0"/>
                                </a:rPr>
                                <m:t>𝐼</m:t>
                              </m:r>
                            </m:e>
                            <m:sub>
                              <m:r>
                                <a:rPr lang="en-US" sz="1400" i="1">
                                  <a:solidFill>
                                    <a:schemeClr val="accent2">
                                      <a:lumMod val="75000"/>
                                    </a:schemeClr>
                                  </a:solidFill>
                                  <a:latin typeface="Cambria Math" panose="02040503050406030204" pitchFamily="18" charset="0"/>
                                  <a:ea typeface="Cambria Math" panose="02040503050406030204" pitchFamily="18" charset="0"/>
                                </a:rPr>
                                <m:t>𝐿</m:t>
                              </m:r>
                            </m:sub>
                          </m:sSub>
                        </m:num>
                        <m:den>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h</m:t>
                                  </m:r>
                                </m:e>
                                <m:sub>
                                  <m:r>
                                    <a:rPr lang="en-US" sz="1400" i="1">
                                      <a:latin typeface="Cambria Math" panose="02040503050406030204" pitchFamily="18" charset="0"/>
                                      <a:ea typeface="Cambria Math" panose="02040503050406030204" pitchFamily="18" charset="0"/>
                                    </a:rPr>
                                    <m:t>𝐹𝐸</m:t>
                                  </m:r>
                                </m:sub>
                              </m:sSub>
                            </m:e>
                          </m:d>
                        </m:den>
                      </m:f>
                    </m:oMath>
                  </m:oMathPara>
                </a14:m>
                <a:endParaRPr lang="ru-RU" sz="1400" dirty="0"/>
              </a:p>
            </p:txBody>
          </p:sp>
        </mc:Choice>
        <mc:Fallback xmlns="">
          <p:sp>
            <p:nvSpPr>
              <p:cNvPr id="55" name="TextBox 54">
                <a:extLst>
                  <a:ext uri="{FF2B5EF4-FFF2-40B4-BE49-F238E27FC236}">
                    <a16:creationId xmlns:a16="http://schemas.microsoft.com/office/drawing/2014/main" id="{662078F7-710A-0F14-FCEA-767DE365AF68}"/>
                  </a:ext>
                </a:extLst>
              </p:cNvPr>
              <p:cNvSpPr txBox="1">
                <a:spLocks noRot="1" noChangeAspect="1" noMove="1" noResize="1" noEditPoints="1" noAdjustHandles="1" noChangeArrowheads="1" noChangeShapeType="1" noTextEdit="1"/>
              </p:cNvSpPr>
              <p:nvPr/>
            </p:nvSpPr>
            <p:spPr>
              <a:xfrm>
                <a:off x="7250905" y="3300831"/>
                <a:ext cx="1728787" cy="530851"/>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3880A2-A4E0-CA75-82D8-3948E37320EB}"/>
                  </a:ext>
                </a:extLst>
              </p:cNvPr>
              <p:cNvSpPr txBox="1"/>
              <p:nvPr/>
            </p:nvSpPr>
            <p:spPr>
              <a:xfrm>
                <a:off x="6013061" y="2717616"/>
                <a:ext cx="2966631" cy="315023"/>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b="0" i="1" smtClean="0">
                              <a:solidFill>
                                <a:srgbClr val="FF0000"/>
                              </a:solidFill>
                              <a:latin typeface="Cambria Math" panose="02040503050406030204" pitchFamily="18" charset="0"/>
                              <a:ea typeface="Cambria Math" panose="02040503050406030204" pitchFamily="18" charset="0"/>
                            </a:rPr>
                            <m:t>𝑑</m:t>
                          </m:r>
                          <m:r>
                            <a:rPr lang="en-US" sz="1400" b="0" i="1" smtClean="0">
                              <a:solidFill>
                                <a:srgbClr val="FF0000"/>
                              </a:solidFill>
                              <a:latin typeface="Cambria Math" panose="02040503050406030204" pitchFamily="18" charset="0"/>
                              <a:ea typeface="Cambria Math" panose="02040503050406030204" pitchFamily="18" charset="0"/>
                            </a:rPr>
                            <m:t>_</m:t>
                          </m:r>
                          <m:r>
                            <a:rPr lang="en-US" sz="1400" b="0" i="1" smtClean="0">
                              <a:solidFill>
                                <a:srgbClr val="FF0000"/>
                              </a:solidFill>
                              <a:latin typeface="Cambria Math" panose="02040503050406030204" pitchFamily="18" charset="0"/>
                              <a:ea typeface="Cambria Math" panose="02040503050406030204" pitchFamily="18" charset="0"/>
                            </a:rPr>
                            <m:t>𝑚𝑖𝑛</m:t>
                          </m:r>
                        </m:sub>
                      </m:sSub>
                      <m:r>
                        <a:rPr lang="en-US" sz="1400" b="0" i="1" smtClean="0">
                          <a:solidFill>
                            <a:srgbClr val="FF0000"/>
                          </a:solidFill>
                          <a:latin typeface="Cambria Math" panose="02040503050406030204" pitchFamily="18" charset="0"/>
                          <a:ea typeface="Cambria Math" panose="02040503050406030204" pitchFamily="18" charset="0"/>
                        </a:rPr>
                        <m:t>=</m:t>
                      </m:r>
                      <m:r>
                        <a:rPr lang="en-US" sz="1400" i="1">
                          <a:solidFill>
                            <a:srgbClr val="FF0000"/>
                          </a:solidFill>
                          <a:latin typeface="Cambria Math" panose="02040503050406030204" pitchFamily="18" charset="0"/>
                          <a:ea typeface="Cambria Math" panose="02040503050406030204" pitchFamily="18" charset="0"/>
                        </a:rPr>
                        <m:t> </m:t>
                      </m:r>
                      <m:d>
                        <m:dPr>
                          <m:ctrlPr>
                            <a:rPr lang="en-US" sz="1400" i="1">
                              <a:solidFill>
                                <a:srgbClr val="FF0000"/>
                              </a:solidFill>
                              <a:latin typeface="Cambria Math" panose="02040503050406030204" pitchFamily="18" charset="0"/>
                              <a:ea typeface="Cambria Math" panose="02040503050406030204" pitchFamily="18" charset="0"/>
                            </a:rPr>
                          </m:ctrlPr>
                        </m:dPr>
                        <m:e>
                          <m:r>
                            <a:rPr lang="en-US" sz="1400" i="1">
                              <a:solidFill>
                                <a:srgbClr val="FF0000"/>
                              </a:solidFill>
                              <a:latin typeface="Cambria Math" panose="02040503050406030204" pitchFamily="18" charset="0"/>
                              <a:ea typeface="Cambria Math" panose="02040503050406030204" pitchFamily="18" charset="0"/>
                            </a:rPr>
                            <m:t>1.5 …2</m:t>
                          </m:r>
                        </m:e>
                      </m:d>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b="0" i="1" smtClean="0">
                              <a:solidFill>
                                <a:srgbClr val="FF0000"/>
                              </a:solidFill>
                              <a:latin typeface="Cambria Math" panose="02040503050406030204" pitchFamily="18" charset="0"/>
                              <a:ea typeface="Cambria Math" panose="02040503050406030204" pitchFamily="18" charset="0"/>
                            </a:rPr>
                            <m:t>𝑧</m:t>
                          </m:r>
                          <m:r>
                            <a:rPr lang="en-US" sz="1400" b="0" i="1" smtClean="0">
                              <a:solidFill>
                                <a:srgbClr val="FF0000"/>
                              </a:solidFill>
                              <a:latin typeface="Cambria Math" panose="02040503050406030204" pitchFamily="18" charset="0"/>
                              <a:ea typeface="Cambria Math" panose="02040503050406030204" pitchFamily="18" charset="0"/>
                            </a:rPr>
                            <m:t>_</m:t>
                          </m:r>
                          <m:r>
                            <a:rPr lang="en-US" sz="1400" b="0" i="1" smtClean="0">
                              <a:solidFill>
                                <a:srgbClr val="FF0000"/>
                              </a:solidFill>
                              <a:latin typeface="Cambria Math" panose="02040503050406030204" pitchFamily="18" charset="0"/>
                              <a:ea typeface="Cambria Math" panose="02040503050406030204" pitchFamily="18" charset="0"/>
                            </a:rPr>
                            <m:t>𝑚𝑖𝑛</m:t>
                          </m:r>
                        </m:sub>
                      </m:sSub>
                    </m:oMath>
                  </m:oMathPara>
                </a14:m>
                <a:endParaRPr lang="en-US" sz="1400" dirty="0"/>
              </a:p>
            </p:txBody>
          </p:sp>
        </mc:Choice>
        <mc:Fallback xmlns="">
          <p:sp>
            <p:nvSpPr>
              <p:cNvPr id="57" name="TextBox 56">
                <a:extLst>
                  <a:ext uri="{FF2B5EF4-FFF2-40B4-BE49-F238E27FC236}">
                    <a16:creationId xmlns:a16="http://schemas.microsoft.com/office/drawing/2014/main" id="{CD3880A2-A4E0-CA75-82D8-3948E37320EB}"/>
                  </a:ext>
                </a:extLst>
              </p:cNvPr>
              <p:cNvSpPr txBox="1">
                <a:spLocks noRot="1" noChangeAspect="1" noMove="1" noResize="1" noEditPoints="1" noAdjustHandles="1" noChangeArrowheads="1" noChangeShapeType="1" noTextEdit="1"/>
              </p:cNvSpPr>
              <p:nvPr/>
            </p:nvSpPr>
            <p:spPr>
              <a:xfrm>
                <a:off x="6013061" y="2717616"/>
                <a:ext cx="2966631" cy="315023"/>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088A538-18BA-44E6-F5F4-6A63A1537022}"/>
                  </a:ext>
                </a:extLst>
              </p:cNvPr>
              <p:cNvSpPr txBox="1"/>
              <p:nvPr/>
            </p:nvSpPr>
            <p:spPr>
              <a:xfrm>
                <a:off x="5278581" y="3012218"/>
                <a:ext cx="3701111" cy="328808"/>
              </a:xfrm>
              <a:prstGeom prst="rect">
                <a:avLst/>
              </a:prstGeom>
              <a:noFill/>
            </p:spPr>
            <p:txBody>
              <a:bodyPr wrap="square">
                <a:spAutoFit/>
              </a:bodyPr>
              <a:lstStyle/>
              <a:p>
                <a14:m>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b="0" i="1" smtClean="0">
                            <a:latin typeface="Cambria Math" panose="02040503050406030204" pitchFamily="18" charset="0"/>
                            <a:ea typeface="Cambria Math" panose="02040503050406030204" pitchFamily="18" charset="0"/>
                          </a:rPr>
                          <m:t>𝑅</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𝑣</m:t>
                            </m:r>
                          </m:e>
                          <m:sub>
                            <m:r>
                              <a:rPr lang="en-US" sz="1400" i="1">
                                <a:latin typeface="Cambria Math" panose="02040503050406030204" pitchFamily="18" charset="0"/>
                                <a:ea typeface="Cambria Math" panose="02040503050406030204" pitchFamily="18" charset="0"/>
                              </a:rPr>
                              <m:t>𝑚𝑖𝑛</m:t>
                            </m:r>
                          </m:sub>
                        </m:sSub>
                      </m:sub>
                    </m:sSub>
                    <m:r>
                      <a:rPr lang="en-US" sz="1400" b="0" i="1" smtClean="0">
                        <a:latin typeface="Cambria Math" panose="02040503050406030204" pitchFamily="18" charset="0"/>
                        <a:ea typeface="Cambria Math" panose="02040503050406030204" pitchFamily="18" charset="0"/>
                      </a:rPr>
                      <m:t>=</m:t>
                    </m:r>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𝑖</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𝑛</m:t>
                            </m:r>
                          </m:e>
                          <m:sub>
                            <m:r>
                              <a:rPr lang="en-US" sz="1400" i="1">
                                <a:latin typeface="Cambria Math" panose="02040503050406030204" pitchFamily="18" charset="0"/>
                                <a:ea typeface="Cambria Math" panose="02040503050406030204" pitchFamily="18" charset="0"/>
                              </a:rPr>
                              <m:t>𝑚𝑖𝑛</m:t>
                            </m:r>
                          </m:sub>
                        </m:sSub>
                        <m:r>
                          <a:rPr lang="en-US" sz="1400" i="1">
                            <a:latin typeface="Cambria Math" panose="02040503050406030204" pitchFamily="18" charset="0"/>
                            <a:ea typeface="Cambria Math" panose="02040503050406030204" pitchFamily="18" charset="0"/>
                          </a:rPr>
                          <m:t>−</m:t>
                        </m:r>
                      </m:sub>
                    </m:sSub>
                    <m:sSub>
                      <m:sSubPr>
                        <m:ctrlPr>
                          <a:rPr lang="ru-RU" sz="1400" i="1">
                            <a:solidFill>
                              <a:srgbClr val="00B050"/>
                            </a:solidFill>
                            <a:latin typeface="Cambria Math" panose="02040503050406030204" pitchFamily="18" charset="0"/>
                            <a:ea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𝑉</m:t>
                        </m:r>
                      </m:e>
                      <m:sub>
                        <m:r>
                          <a:rPr lang="en-US" sz="1400" i="1">
                            <a:solidFill>
                              <a:srgbClr val="00B050"/>
                            </a:solidFill>
                            <a:latin typeface="Cambria Math" panose="02040503050406030204" pitchFamily="18" charset="0"/>
                            <a:ea typeface="Cambria Math" panose="02040503050406030204" pitchFamily="18" charset="0"/>
                          </a:rPr>
                          <m:t>𝑍</m:t>
                        </m:r>
                      </m:sub>
                    </m:sSub>
                    <m:r>
                      <a:rPr lang="en-US" sz="1400" b="0" i="1" smtClean="0">
                        <a:solidFill>
                          <a:srgbClr val="00B050"/>
                        </a:solidFill>
                        <a:latin typeface="Cambria Math" panose="02040503050406030204" pitchFamily="18" charset="0"/>
                        <a:ea typeface="Cambria Math" panose="02040503050406030204" pitchFamily="18" charset="0"/>
                      </a:rPr>
                      <m:t>=(</m:t>
                    </m:r>
                    <m:d>
                      <m:dPr>
                        <m:ctrlPr>
                          <a:rPr lang="en-US" sz="1400" i="1">
                            <a:solidFill>
                              <a:srgbClr val="FF0000"/>
                            </a:solidFill>
                            <a:latin typeface="Cambria Math" panose="02040503050406030204" pitchFamily="18" charset="0"/>
                            <a:ea typeface="Cambria Math" panose="02040503050406030204" pitchFamily="18" charset="0"/>
                          </a:rPr>
                        </m:ctrlPr>
                      </m:dPr>
                      <m:e>
                        <m:r>
                          <a:rPr lang="en-US" sz="1400" i="1">
                            <a:solidFill>
                              <a:srgbClr val="FF0000"/>
                            </a:solidFill>
                            <a:latin typeface="Cambria Math" panose="02040503050406030204" pitchFamily="18" charset="0"/>
                            <a:ea typeface="Cambria Math" panose="02040503050406030204" pitchFamily="18" charset="0"/>
                          </a:rPr>
                          <m:t>1.5 …2</m:t>
                        </m:r>
                      </m:e>
                    </m:d>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i="1">
                            <a:solidFill>
                              <a:srgbClr val="FF0000"/>
                            </a:solidFill>
                            <a:latin typeface="Cambria Math" panose="02040503050406030204" pitchFamily="18" charset="0"/>
                            <a:ea typeface="Cambria Math" panose="02040503050406030204" pitchFamily="18" charset="0"/>
                          </a:rPr>
                          <m:t>𝑧</m:t>
                        </m:r>
                        <m:r>
                          <a:rPr lang="en-US" sz="1400" i="1">
                            <a:solidFill>
                              <a:srgbClr val="FF0000"/>
                            </a:solidFill>
                            <a:latin typeface="Cambria Math" panose="02040503050406030204" pitchFamily="18" charset="0"/>
                            <a:ea typeface="Cambria Math" panose="02040503050406030204" pitchFamily="18" charset="0"/>
                          </a:rPr>
                          <m:t>_</m:t>
                        </m:r>
                        <m:r>
                          <a:rPr lang="en-US" sz="1400" i="1">
                            <a:solidFill>
                              <a:srgbClr val="FF0000"/>
                            </a:solidFill>
                            <a:latin typeface="Cambria Math" panose="02040503050406030204" pitchFamily="18" charset="0"/>
                            <a:ea typeface="Cambria Math" panose="02040503050406030204" pitchFamily="18" charset="0"/>
                          </a:rPr>
                          <m:t>𝑚𝑖𝑛</m:t>
                        </m:r>
                      </m:sub>
                    </m:sSub>
                  </m:oMath>
                </a14:m>
                <a:r>
                  <a:rPr lang="en-US" sz="1400" dirty="0"/>
                  <a:t>+</a:t>
                </a:r>
                <a:r>
                  <a:rPr lang="ru-RU" sz="1400" dirty="0">
                    <a:solidFill>
                      <a:srgbClr val="FF0000"/>
                    </a:solidFill>
                    <a:ea typeface="Cambria Math" panose="02040503050406030204" pitchFamily="18" charset="0"/>
                  </a:rPr>
                  <a:t> </a:t>
                </a:r>
                <a14:m>
                  <m:oMath xmlns:m="http://schemas.openxmlformats.org/officeDocument/2006/math">
                    <m:sSub>
                      <m:sSubPr>
                        <m:ctrlPr>
                          <a:rPr lang="ru-RU" sz="1400" i="1">
                            <a:solidFill>
                              <a:srgbClr val="FF0000"/>
                            </a:solidFill>
                            <a:latin typeface="Cambria Math" panose="02040503050406030204" pitchFamily="18" charset="0"/>
                            <a:ea typeface="Cambria Math" panose="02040503050406030204" pitchFamily="18" charset="0"/>
                          </a:rPr>
                        </m:ctrlPr>
                      </m:sSubPr>
                      <m:e>
                        <m:r>
                          <a:rPr lang="en-US" sz="1400" i="1">
                            <a:solidFill>
                              <a:srgbClr val="FF0000"/>
                            </a:solidFill>
                            <a:latin typeface="Cambria Math" panose="02040503050406030204" pitchFamily="18" charset="0"/>
                            <a:ea typeface="Cambria Math" panose="02040503050406030204" pitchFamily="18" charset="0"/>
                          </a:rPr>
                          <m:t>𝐼</m:t>
                        </m:r>
                      </m:e>
                      <m:sub>
                        <m:r>
                          <a:rPr lang="en-US" sz="1400" i="1">
                            <a:solidFill>
                              <a:srgbClr val="FF0000"/>
                            </a:solidFill>
                            <a:latin typeface="Cambria Math" panose="02040503050406030204" pitchFamily="18" charset="0"/>
                            <a:ea typeface="Cambria Math" panose="02040503050406030204" pitchFamily="18" charset="0"/>
                          </a:rPr>
                          <m:t>𝐵</m:t>
                        </m:r>
                      </m:sub>
                    </m:sSub>
                  </m:oMath>
                </a14:m>
                <a:r>
                  <a:rPr lang="en-US" sz="1400" dirty="0"/>
                  <a:t>)</a:t>
                </a:r>
                <a:r>
                  <a:rPr lang="en-US" sz="1400" dirty="0">
                    <a:solidFill>
                      <a:srgbClr val="00B0F0"/>
                    </a:solidFill>
                    <a:ea typeface="Cambria Math" panose="02040503050406030204" pitchFamily="18" charset="0"/>
                  </a:rPr>
                  <a:t> </a:t>
                </a:r>
                <a14:m>
                  <m:oMath xmlns:m="http://schemas.openxmlformats.org/officeDocument/2006/math">
                    <m:sSub>
                      <m:sSubPr>
                        <m:ctrlPr>
                          <a:rPr lang="en-US" sz="1400" i="1">
                            <a:solidFill>
                              <a:srgbClr val="00B0F0"/>
                            </a:solidFill>
                            <a:latin typeface="Cambria Math" panose="02040503050406030204" pitchFamily="18" charset="0"/>
                            <a:ea typeface="Cambria Math" panose="02040503050406030204" pitchFamily="18" charset="0"/>
                          </a:rPr>
                        </m:ctrlPr>
                      </m:sSubPr>
                      <m:e>
                        <m:r>
                          <a:rPr lang="en-US" sz="1400" i="1">
                            <a:solidFill>
                              <a:srgbClr val="00B0F0"/>
                            </a:solidFill>
                            <a:latin typeface="Cambria Math" panose="02040503050406030204" pitchFamily="18" charset="0"/>
                            <a:ea typeface="Cambria Math" panose="02040503050406030204" pitchFamily="18" charset="0"/>
                          </a:rPr>
                          <m:t>𝑅</m:t>
                        </m:r>
                      </m:e>
                      <m:sub>
                        <m:r>
                          <a:rPr lang="en-US" sz="1400" i="1">
                            <a:solidFill>
                              <a:srgbClr val="00B0F0"/>
                            </a:solidFill>
                            <a:latin typeface="Cambria Math" panose="02040503050406030204" pitchFamily="18" charset="0"/>
                            <a:ea typeface="Cambria Math" panose="02040503050406030204" pitchFamily="18" charset="0"/>
                          </a:rPr>
                          <m:t>𝑣</m:t>
                        </m:r>
                      </m:sub>
                    </m:sSub>
                  </m:oMath>
                </a14:m>
                <a:endParaRPr lang="ru-RU" sz="1400" dirty="0"/>
              </a:p>
            </p:txBody>
          </p:sp>
        </mc:Choice>
        <mc:Fallback xmlns="">
          <p:sp>
            <p:nvSpPr>
              <p:cNvPr id="59" name="TextBox 58">
                <a:extLst>
                  <a:ext uri="{FF2B5EF4-FFF2-40B4-BE49-F238E27FC236}">
                    <a16:creationId xmlns:a16="http://schemas.microsoft.com/office/drawing/2014/main" id="{F088A538-18BA-44E6-F5F4-6A63A1537022}"/>
                  </a:ext>
                </a:extLst>
              </p:cNvPr>
              <p:cNvSpPr txBox="1">
                <a:spLocks noRot="1" noChangeAspect="1" noMove="1" noResize="1" noEditPoints="1" noAdjustHandles="1" noChangeArrowheads="1" noChangeShapeType="1" noTextEdit="1"/>
              </p:cNvSpPr>
              <p:nvPr/>
            </p:nvSpPr>
            <p:spPr>
              <a:xfrm>
                <a:off x="5278581" y="3012218"/>
                <a:ext cx="3701111" cy="328808"/>
              </a:xfrm>
              <a:prstGeom prst="rect">
                <a:avLst/>
              </a:prstGeom>
              <a:blipFill>
                <a:blip r:embed="rId16"/>
                <a:stretch>
                  <a:fillRect t="-1852" b="-14815"/>
                </a:stretch>
              </a:blipFill>
            </p:spPr>
            <p:txBody>
              <a:bodyPr/>
              <a:lstStyle/>
              <a:p>
                <a:r>
                  <a:rPr lang="ru-RU">
                    <a:noFill/>
                  </a:rPr>
                  <a:t> </a:t>
                </a:r>
              </a:p>
            </p:txBody>
          </p:sp>
        </mc:Fallback>
      </mc:AlternateContent>
    </p:spTree>
    <p:extLst>
      <p:ext uri="{BB962C8B-B14F-4D97-AF65-F5344CB8AC3E}">
        <p14:creationId xmlns:p14="http://schemas.microsoft.com/office/powerpoint/2010/main" val="370314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A8A43D-F9C6-4F87-A3B2-D5581D5F802A}"/>
              </a:ext>
            </a:extLst>
          </p:cNvPr>
          <p:cNvSpPr>
            <a:spLocks noGrp="1"/>
          </p:cNvSpPr>
          <p:nvPr>
            <p:ph type="title"/>
          </p:nvPr>
        </p:nvSpPr>
        <p:spPr/>
        <p:txBody>
          <a:bodyPr>
            <a:normAutofit/>
          </a:bodyPr>
          <a:lstStyle/>
          <a:p>
            <a:pPr algn="ctr"/>
            <a:r>
              <a:rPr lang="en-US" sz="1800" dirty="0"/>
              <a:t>TEST 1</a:t>
            </a:r>
          </a:p>
        </p:txBody>
      </p:sp>
      <p:sp>
        <p:nvSpPr>
          <p:cNvPr id="3" name="Slide Number Placeholder 2">
            <a:extLst>
              <a:ext uri="{FF2B5EF4-FFF2-40B4-BE49-F238E27FC236}">
                <a16:creationId xmlns:a16="http://schemas.microsoft.com/office/drawing/2014/main" id="{6EBE2B41-2330-59C9-76A2-155615692CDF}"/>
              </a:ext>
            </a:extLst>
          </p:cNvPr>
          <p:cNvSpPr>
            <a:spLocks noGrp="1"/>
          </p:cNvSpPr>
          <p:nvPr>
            <p:ph type="sldNum" sz="quarter" idx="12"/>
          </p:nvPr>
        </p:nvSpPr>
        <p:spPr/>
        <p:txBody>
          <a:bodyPr/>
          <a:lstStyle/>
          <a:p>
            <a:fld id="{A4BDE3F2-B1B0-46A8-92A9-E78909E31F9F}" type="slidenum">
              <a:rPr lang="ru-RU" smtClean="0"/>
              <a:t>7</a:t>
            </a:fld>
            <a:endParaRPr lang="ru-RU"/>
          </a:p>
        </p:txBody>
      </p:sp>
      <p:sp>
        <p:nvSpPr>
          <p:cNvPr id="9" name="TextBox 8">
            <a:extLst>
              <a:ext uri="{FF2B5EF4-FFF2-40B4-BE49-F238E27FC236}">
                <a16:creationId xmlns:a16="http://schemas.microsoft.com/office/drawing/2014/main" id="{35D2F7C5-A4AC-7218-F0D2-CB480654F67F}"/>
              </a:ext>
            </a:extLst>
          </p:cNvPr>
          <p:cNvSpPr txBox="1"/>
          <p:nvPr/>
        </p:nvSpPr>
        <p:spPr>
          <a:xfrm>
            <a:off x="252198" y="965417"/>
            <a:ext cx="4931330" cy="1338828"/>
          </a:xfrm>
          <a:prstGeom prst="rect">
            <a:avLst/>
          </a:prstGeom>
          <a:noFill/>
        </p:spPr>
        <p:txBody>
          <a:bodyPr wrap="square">
            <a:spAutoFit/>
          </a:bodyPr>
          <a:lstStyle/>
          <a:p>
            <a:r>
              <a:rPr lang="en-US" sz="1350" dirty="0">
                <a:hlinkClick r:id="rId3"/>
              </a:rPr>
              <a:t>https://forms.yandex.com/cloud/</a:t>
            </a:r>
            <a:r>
              <a:rPr lang="en-US" sz="1350">
                <a:hlinkClick r:id="rId3"/>
              </a:rPr>
              <a:t>6363408243f74f24464db4b5/</a:t>
            </a:r>
            <a:endParaRPr lang="en-US" sz="1350"/>
          </a:p>
          <a:p>
            <a:endParaRPr lang="en-US" sz="1350" dirty="0"/>
          </a:p>
          <a:p>
            <a:r>
              <a:rPr lang="en-US" sz="1350" dirty="0">
                <a:hlinkClick r:id="rId4"/>
              </a:rPr>
              <a:t>https://clck.ru/32Zfm6</a:t>
            </a:r>
            <a:endParaRPr lang="en-US" sz="1350" dirty="0"/>
          </a:p>
          <a:p>
            <a:endParaRPr lang="en-US" sz="1350" dirty="0"/>
          </a:p>
          <a:p>
            <a:endParaRPr lang="en-US" sz="1350" dirty="0"/>
          </a:p>
          <a:p>
            <a:r>
              <a:rPr lang="en-US" sz="1350" b="1" dirty="0"/>
              <a:t>1</a:t>
            </a:r>
            <a:r>
              <a:rPr lang="en-US" sz="1350" b="1" baseline="30000" dirty="0"/>
              <a:t>st</a:t>
            </a:r>
            <a:r>
              <a:rPr lang="en-US" sz="1350" b="1" dirty="0"/>
              <a:t> deadline: 04.11.2022 15:15 (GMT +8)</a:t>
            </a:r>
            <a:endParaRPr lang="ru-RU" sz="1350" b="1" dirty="0"/>
          </a:p>
        </p:txBody>
      </p:sp>
      <p:pic>
        <p:nvPicPr>
          <p:cNvPr id="1026" name="Picture 2">
            <a:extLst>
              <a:ext uri="{FF2B5EF4-FFF2-40B4-BE49-F238E27FC236}">
                <a16:creationId xmlns:a16="http://schemas.microsoft.com/office/drawing/2014/main" id="{F8228EA1-EF4A-F597-F5FB-4A41EB57B3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3551" y="943672"/>
            <a:ext cx="1681517" cy="168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0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Thank you for your attention!</a:t>
            </a:r>
          </a:p>
        </p:txBody>
      </p:sp>
    </p:spTree>
    <p:extLst>
      <p:ext uri="{BB962C8B-B14F-4D97-AF65-F5344CB8AC3E}">
        <p14:creationId xmlns:p14="http://schemas.microsoft.com/office/powerpoint/2010/main" val="3385260454"/>
      </p:ext>
    </p:extLst>
  </p:cSld>
  <p:clrMapOvr>
    <a:masterClrMapping/>
  </p:clrMapOvr>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f053ed5-090e-46c5-9005-e386eca115f5">
      <Terms xmlns="http://schemas.microsoft.com/office/infopath/2007/PartnerControls"/>
    </lcf76f155ced4ddcb4097134ff3c332f>
    <TaxCatchAll xmlns="32002c94-0d92-4976-a9f5-48ab22bccc7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CFA2B30989F73D43AF451FFCF3D3DD95" ma:contentTypeVersion="11" ma:contentTypeDescription="Создание документа." ma:contentTypeScope="" ma:versionID="1bbf454b9f45e9ea672e9fd01b523aca">
  <xsd:schema xmlns:xsd="http://www.w3.org/2001/XMLSchema" xmlns:xs="http://www.w3.org/2001/XMLSchema" xmlns:p="http://schemas.microsoft.com/office/2006/metadata/properties" xmlns:ns2="cf053ed5-090e-46c5-9005-e386eca115f5" xmlns:ns3="32002c94-0d92-4976-a9f5-48ab22bccc70" targetNamespace="http://schemas.microsoft.com/office/2006/metadata/properties" ma:root="true" ma:fieldsID="65fac52e23e8bbf25e127b75ae37f5a1" ns2:_="" ns3:_="">
    <xsd:import namespace="cf053ed5-090e-46c5-9005-e386eca115f5"/>
    <xsd:import namespace="32002c94-0d92-4976-a9f5-48ab22bccc7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53ed5-090e-46c5-9005-e386eca115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Теги изображений" ma:readOnly="false" ma:fieldId="{5cf76f15-5ced-4ddc-b409-7134ff3c332f}" ma:taxonomyMulti="true" ma:sspId="66735372-3f99-461e-8bec-814d6c1cb42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002c94-0d92-4976-a9f5-48ab22bccc7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9b0dddd-6638-4a18-bbab-26b5a0694ed3}" ma:internalName="TaxCatchAll" ma:showField="CatchAllData" ma:web="32002c94-0d92-4976-a9f5-48ab22bccc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6123EC-C7ED-4166-8ACB-6DECA667A132}">
  <ds:schemaRefs>
    <ds:schemaRef ds:uri="http://schemas.microsoft.com/office/2006/documentManagement/types"/>
    <ds:schemaRef ds:uri="32002c94-0d92-4976-a9f5-48ab22bccc70"/>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cf053ed5-090e-46c5-9005-e386eca115f5"/>
    <ds:schemaRef ds:uri="http://www.w3.org/XML/1998/namespace"/>
    <ds:schemaRef ds:uri="http://purl.org/dc/terms/"/>
  </ds:schemaRefs>
</ds:datastoreItem>
</file>

<file path=customXml/itemProps2.xml><?xml version="1.0" encoding="utf-8"?>
<ds:datastoreItem xmlns:ds="http://schemas.openxmlformats.org/officeDocument/2006/customXml" ds:itemID="{B6F5F2D9-2F53-42E0-BAD4-75DC1976C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53ed5-090e-46c5-9005-e386eca115f5"/>
    <ds:schemaRef ds:uri="32002c94-0d92-4976-a9f5-48ab22bccc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2278E7-26C6-4469-94F7-B96C95065F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5712</TotalTime>
  <Words>880</Words>
  <Application>Microsoft Office PowerPoint</Application>
  <PresentationFormat>Экран (16:9)</PresentationFormat>
  <Paragraphs>114</Paragraphs>
  <Slides>8</Slides>
  <Notes>8</Notes>
  <HiddenSlides>0</HiddenSlides>
  <MMClips>0</MMClips>
  <ScaleCrop>false</ScaleCrop>
  <HeadingPairs>
    <vt:vector size="6" baseType="variant">
      <vt:variant>
        <vt:lpstr>Использованные шрифты</vt:lpstr>
      </vt:variant>
      <vt:variant>
        <vt:i4>8</vt:i4>
      </vt:variant>
      <vt:variant>
        <vt:lpstr>Тема</vt:lpstr>
      </vt:variant>
      <vt:variant>
        <vt:i4>3</vt:i4>
      </vt:variant>
      <vt:variant>
        <vt:lpstr>Заголовки слайдов</vt:lpstr>
      </vt:variant>
      <vt:variant>
        <vt:i4>8</vt:i4>
      </vt:variant>
    </vt:vector>
  </HeadingPairs>
  <TitlesOfParts>
    <vt:vector size="19" baseType="lpstr">
      <vt:lpstr>ALS Schlange sans</vt:lpstr>
      <vt:lpstr>ALSSchlangesans-Bold</vt:lpstr>
      <vt:lpstr>Arial</vt:lpstr>
      <vt:lpstr>Calibri</vt:lpstr>
      <vt:lpstr>Calibri Light</vt:lpstr>
      <vt:lpstr>Cambria Math</vt:lpstr>
      <vt:lpstr>Golos Text</vt:lpstr>
      <vt:lpstr>Golos Text DemiBold</vt:lpstr>
      <vt:lpstr>1_Cover</vt:lpstr>
      <vt:lpstr>Тема1</vt:lpstr>
      <vt:lpstr>Custom Design</vt:lpstr>
      <vt:lpstr>Parametric linear voltage regulator</vt:lpstr>
      <vt:lpstr>Practice 2</vt:lpstr>
      <vt:lpstr>Summary</vt:lpstr>
      <vt:lpstr>Parametric linear voltage regulator</vt:lpstr>
      <vt:lpstr>Parametric linear voltage regulator</vt:lpstr>
      <vt:lpstr>Parametric linear voltage regulator</vt:lpstr>
      <vt:lpstr>TEST 1</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Поляков Николай Александрович</cp:lastModifiedBy>
  <cp:revision>9</cp:revision>
  <dcterms:created xsi:type="dcterms:W3CDTF">2014-06-27T12:30:22Z</dcterms:created>
  <dcterms:modified xsi:type="dcterms:W3CDTF">2022-11-08T06:19:30Z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0x010100CFA2B30989F73D43AF451FFCF3D3DD95</vt:lpwstr>
  </property>
  <property fmtid="{D5CDD505-2E9C-101B-9397-08002B2CF9AE}" pid="3" name="MediaServiceImageTags">
    <vt:lpwstr/>
  </property>
</Properties>
</file>